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Lst>
  <p:sldSz cy="5143500" cx="9144000"/>
  <p:notesSz cx="6858000" cy="9144000"/>
  <p:embeddedFontLst>
    <p:embeddedFont>
      <p:font typeface="Proxima Nova"/>
      <p:regular r:id="rId57"/>
      <p:bold r:id="rId58"/>
      <p:italic r:id="rId59"/>
      <p:boldItalic r:id="rId60"/>
    </p:embeddedFont>
    <p:embeddedFont>
      <p:font typeface="Roboto Medium"/>
      <p:regular r:id="rId61"/>
      <p:bold r:id="rId62"/>
      <p:italic r:id="rId63"/>
      <p:boldItalic r:id="rId64"/>
    </p:embeddedFont>
    <p:embeddedFont>
      <p:font typeface="Amatic SC"/>
      <p:regular r:id="rId65"/>
      <p:bold r:id="rId66"/>
    </p:embeddedFont>
    <p:embeddedFont>
      <p:font typeface="Montserrat Black"/>
      <p:bold r:id="rId67"/>
      <p:boldItalic r:id="rId68"/>
    </p:embeddedFont>
    <p:embeddedFont>
      <p:font typeface="Montserrat"/>
      <p:regular r:id="rId69"/>
      <p:bold r:id="rId70"/>
      <p:italic r:id="rId71"/>
      <p:boldItalic r:id="rId72"/>
    </p:embeddedFont>
    <p:embeddedFont>
      <p:font typeface="Anaheim"/>
      <p:regular r:id="rId73"/>
      <p:bold r:id="rId74"/>
    </p:embeddedFont>
    <p:embeddedFont>
      <p:font typeface="Bebas Neue"/>
      <p:regular r:id="rId75"/>
    </p:embeddedFont>
    <p:embeddedFont>
      <p:font typeface="PT Sans"/>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845D8F8-9739-485F-95D2-B3193D28E65B}">
  <a:tblStyle styleId="{D845D8F8-9739-485F-95D2-B3193D28E65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naheim-regular.fntdata"/><Relationship Id="rId72" Type="http://schemas.openxmlformats.org/officeDocument/2006/relationships/font" Target="fonts/Montserrat-boldItalic.fntdata"/><Relationship Id="rId31" Type="http://schemas.openxmlformats.org/officeDocument/2006/relationships/slide" Target="slides/slide25.xml"/><Relationship Id="rId75" Type="http://schemas.openxmlformats.org/officeDocument/2006/relationships/font" Target="fonts/BebasNeue-regular.fntdata"/><Relationship Id="rId30" Type="http://schemas.openxmlformats.org/officeDocument/2006/relationships/slide" Target="slides/slide24.xml"/><Relationship Id="rId74" Type="http://schemas.openxmlformats.org/officeDocument/2006/relationships/font" Target="fonts/Anaheim-bold.fntdata"/><Relationship Id="rId33" Type="http://schemas.openxmlformats.org/officeDocument/2006/relationships/slide" Target="slides/slide27.xml"/><Relationship Id="rId77" Type="http://schemas.openxmlformats.org/officeDocument/2006/relationships/font" Target="fonts/PTSans-bold.fntdata"/><Relationship Id="rId32" Type="http://schemas.openxmlformats.org/officeDocument/2006/relationships/slide" Target="slides/slide26.xml"/><Relationship Id="rId76" Type="http://schemas.openxmlformats.org/officeDocument/2006/relationships/font" Target="fonts/PTSans-regular.fntdata"/><Relationship Id="rId35" Type="http://schemas.openxmlformats.org/officeDocument/2006/relationships/slide" Target="slides/slide29.xml"/><Relationship Id="rId79" Type="http://schemas.openxmlformats.org/officeDocument/2006/relationships/font" Target="fonts/PTSans-boldItalic.fntdata"/><Relationship Id="rId34" Type="http://schemas.openxmlformats.org/officeDocument/2006/relationships/slide" Target="slides/slide28.xml"/><Relationship Id="rId78" Type="http://schemas.openxmlformats.org/officeDocument/2006/relationships/font" Target="fonts/PTSans-italic.fntdata"/><Relationship Id="rId71" Type="http://schemas.openxmlformats.org/officeDocument/2006/relationships/font" Target="fonts/Montserrat-italic.fntdata"/><Relationship Id="rId70" Type="http://schemas.openxmlformats.org/officeDocument/2006/relationships/font" Target="fonts/Montserrat-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bold.fntdata"/><Relationship Id="rId61" Type="http://schemas.openxmlformats.org/officeDocument/2006/relationships/font" Target="fonts/RobotoMedium-regular.fntdata"/><Relationship Id="rId20" Type="http://schemas.openxmlformats.org/officeDocument/2006/relationships/slide" Target="slides/slide14.xml"/><Relationship Id="rId64" Type="http://schemas.openxmlformats.org/officeDocument/2006/relationships/font" Target="fonts/RobotoMedium-boldItalic.fntdata"/><Relationship Id="rId63" Type="http://schemas.openxmlformats.org/officeDocument/2006/relationships/font" Target="fonts/RobotoMedium-italic.fntdata"/><Relationship Id="rId22" Type="http://schemas.openxmlformats.org/officeDocument/2006/relationships/slide" Target="slides/slide16.xml"/><Relationship Id="rId66" Type="http://schemas.openxmlformats.org/officeDocument/2006/relationships/font" Target="fonts/AmaticSC-bold.fntdata"/><Relationship Id="rId21" Type="http://schemas.openxmlformats.org/officeDocument/2006/relationships/slide" Target="slides/slide15.xml"/><Relationship Id="rId65" Type="http://schemas.openxmlformats.org/officeDocument/2006/relationships/font" Target="fonts/AmaticSC-regular.fntdata"/><Relationship Id="rId24" Type="http://schemas.openxmlformats.org/officeDocument/2006/relationships/slide" Target="slides/slide18.xml"/><Relationship Id="rId68" Type="http://schemas.openxmlformats.org/officeDocument/2006/relationships/font" Target="fonts/MontserratBlack-boldItalic.fntdata"/><Relationship Id="rId23" Type="http://schemas.openxmlformats.org/officeDocument/2006/relationships/slide" Target="slides/slide17.xml"/><Relationship Id="rId67" Type="http://schemas.openxmlformats.org/officeDocument/2006/relationships/font" Target="fonts/MontserratBlack-bold.fntdata"/><Relationship Id="rId60" Type="http://schemas.openxmlformats.org/officeDocument/2006/relationships/font" Target="fonts/ProximaNova-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ontserrat-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ProximaNova-regular.fntdata"/><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ProximaNova-italic.fntdata"/><Relationship Id="rId14" Type="http://schemas.openxmlformats.org/officeDocument/2006/relationships/slide" Target="slides/slide8.xml"/><Relationship Id="rId58" Type="http://schemas.openxmlformats.org/officeDocument/2006/relationships/font" Target="fonts/ProximaNova-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19.jpg>
</file>

<file path=ppt/media/image2.png>
</file>

<file path=ppt/media/image20.png>
</file>

<file path=ppt/media/image21.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5" name="Shape 1235"/>
        <p:cNvGrpSpPr/>
        <p:nvPr/>
      </p:nvGrpSpPr>
      <p:grpSpPr>
        <a:xfrm>
          <a:off x="0" y="0"/>
          <a:ext cx="0" cy="0"/>
          <a:chOff x="0" y="0"/>
          <a:chExt cx="0" cy="0"/>
        </a:xfrm>
      </p:grpSpPr>
      <p:sp>
        <p:nvSpPr>
          <p:cNvPr id="1236" name="Google Shape;123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7" name="Google Shape;123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1734a882cf6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1734a882cf6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6" name="Shape 1546"/>
        <p:cNvGrpSpPr/>
        <p:nvPr/>
      </p:nvGrpSpPr>
      <p:grpSpPr>
        <a:xfrm>
          <a:off x="0" y="0"/>
          <a:ext cx="0" cy="0"/>
          <a:chOff x="0" y="0"/>
          <a:chExt cx="0" cy="0"/>
        </a:xfrm>
      </p:grpSpPr>
      <p:sp>
        <p:nvSpPr>
          <p:cNvPr id="1547" name="Google Shape;1547;g1734a882cf6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8" name="Google Shape;1548;g1734a882cf6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5" name="Shape 1595"/>
        <p:cNvGrpSpPr/>
        <p:nvPr/>
      </p:nvGrpSpPr>
      <p:grpSpPr>
        <a:xfrm>
          <a:off x="0" y="0"/>
          <a:ext cx="0" cy="0"/>
          <a:chOff x="0" y="0"/>
          <a:chExt cx="0" cy="0"/>
        </a:xfrm>
      </p:grpSpPr>
      <p:sp>
        <p:nvSpPr>
          <p:cNvPr id="1596" name="Google Shape;1596;g1734a882cf6_0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7" name="Google Shape;1597;g1734a882cf6_0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4" name="Shape 1614"/>
        <p:cNvGrpSpPr/>
        <p:nvPr/>
      </p:nvGrpSpPr>
      <p:grpSpPr>
        <a:xfrm>
          <a:off x="0" y="0"/>
          <a:ext cx="0" cy="0"/>
          <a:chOff x="0" y="0"/>
          <a:chExt cx="0" cy="0"/>
        </a:xfrm>
      </p:grpSpPr>
      <p:sp>
        <p:nvSpPr>
          <p:cNvPr id="1615" name="Google Shape;1615;g1734a882cf6_0_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6" name="Google Shape;1616;g1734a882cf6_0_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7" name="Shape 1637"/>
        <p:cNvGrpSpPr/>
        <p:nvPr/>
      </p:nvGrpSpPr>
      <p:grpSpPr>
        <a:xfrm>
          <a:off x="0" y="0"/>
          <a:ext cx="0" cy="0"/>
          <a:chOff x="0" y="0"/>
          <a:chExt cx="0" cy="0"/>
        </a:xfrm>
      </p:grpSpPr>
      <p:sp>
        <p:nvSpPr>
          <p:cNvPr id="1638" name="Google Shape;1638;g1734a882cf6_0_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9" name="Google Shape;1639;g1734a882cf6_0_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6" name="Shape 1656"/>
        <p:cNvGrpSpPr/>
        <p:nvPr/>
      </p:nvGrpSpPr>
      <p:grpSpPr>
        <a:xfrm>
          <a:off x="0" y="0"/>
          <a:ext cx="0" cy="0"/>
          <a:chOff x="0" y="0"/>
          <a:chExt cx="0" cy="0"/>
        </a:xfrm>
      </p:grpSpPr>
      <p:sp>
        <p:nvSpPr>
          <p:cNvPr id="1657" name="Google Shape;1657;g1734a882cf6_0_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8" name="Google Shape;1658;g1734a882cf6_0_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8" name="Shape 1688"/>
        <p:cNvGrpSpPr/>
        <p:nvPr/>
      </p:nvGrpSpPr>
      <p:grpSpPr>
        <a:xfrm>
          <a:off x="0" y="0"/>
          <a:ext cx="0" cy="0"/>
          <a:chOff x="0" y="0"/>
          <a:chExt cx="0" cy="0"/>
        </a:xfrm>
      </p:grpSpPr>
      <p:sp>
        <p:nvSpPr>
          <p:cNvPr id="1689" name="Google Shape;1689;g1734a882cf6_0_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0" name="Google Shape;1690;g1734a882cf6_0_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1" name="Shape 1741"/>
        <p:cNvGrpSpPr/>
        <p:nvPr/>
      </p:nvGrpSpPr>
      <p:grpSpPr>
        <a:xfrm>
          <a:off x="0" y="0"/>
          <a:ext cx="0" cy="0"/>
          <a:chOff x="0" y="0"/>
          <a:chExt cx="0" cy="0"/>
        </a:xfrm>
      </p:grpSpPr>
      <p:sp>
        <p:nvSpPr>
          <p:cNvPr id="1742" name="Google Shape;1742;g1734a882cf6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3" name="Google Shape;1743;g1734a882cf6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3" name="Shape 1833"/>
        <p:cNvGrpSpPr/>
        <p:nvPr/>
      </p:nvGrpSpPr>
      <p:grpSpPr>
        <a:xfrm>
          <a:off x="0" y="0"/>
          <a:ext cx="0" cy="0"/>
          <a:chOff x="0" y="0"/>
          <a:chExt cx="0" cy="0"/>
        </a:xfrm>
      </p:grpSpPr>
      <p:sp>
        <p:nvSpPr>
          <p:cNvPr id="1834" name="Google Shape;1834;g14ca49efd4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5" name="Google Shape;1835;g14ca49efd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8" name="Shape 1868"/>
        <p:cNvGrpSpPr/>
        <p:nvPr/>
      </p:nvGrpSpPr>
      <p:grpSpPr>
        <a:xfrm>
          <a:off x="0" y="0"/>
          <a:ext cx="0" cy="0"/>
          <a:chOff x="0" y="0"/>
          <a:chExt cx="0" cy="0"/>
        </a:xfrm>
      </p:grpSpPr>
      <p:sp>
        <p:nvSpPr>
          <p:cNvPr id="1869" name="Google Shape;1869;g1734a882cf6_0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0" name="Google Shape;1870;g1734a882cf6_0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 name="Shape 1253"/>
        <p:cNvGrpSpPr/>
        <p:nvPr/>
      </p:nvGrpSpPr>
      <p:grpSpPr>
        <a:xfrm>
          <a:off x="0" y="0"/>
          <a:ext cx="0" cy="0"/>
          <a:chOff x="0" y="0"/>
          <a:chExt cx="0" cy="0"/>
        </a:xfrm>
      </p:grpSpPr>
      <p:sp>
        <p:nvSpPr>
          <p:cNvPr id="1254" name="Google Shape;1254;g1734a882cf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5" name="Google Shape;1255;g1734a882cf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1734a882cf6_0_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1734a882cf6_0_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3" name="Shape 1913"/>
        <p:cNvGrpSpPr/>
        <p:nvPr/>
      </p:nvGrpSpPr>
      <p:grpSpPr>
        <a:xfrm>
          <a:off x="0" y="0"/>
          <a:ext cx="0" cy="0"/>
          <a:chOff x="0" y="0"/>
          <a:chExt cx="0" cy="0"/>
        </a:xfrm>
      </p:grpSpPr>
      <p:sp>
        <p:nvSpPr>
          <p:cNvPr id="1914" name="Google Shape;1914;g14d33840f0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5" name="Google Shape;1915;g14d33840f0f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3" name="Shape 1933"/>
        <p:cNvGrpSpPr/>
        <p:nvPr/>
      </p:nvGrpSpPr>
      <p:grpSpPr>
        <a:xfrm>
          <a:off x="0" y="0"/>
          <a:ext cx="0" cy="0"/>
          <a:chOff x="0" y="0"/>
          <a:chExt cx="0" cy="0"/>
        </a:xfrm>
      </p:grpSpPr>
      <p:sp>
        <p:nvSpPr>
          <p:cNvPr id="1934" name="Google Shape;1934;g14d33840f0f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5" name="Google Shape;1935;g14d33840f0f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6" name="Shape 1976"/>
        <p:cNvGrpSpPr/>
        <p:nvPr/>
      </p:nvGrpSpPr>
      <p:grpSpPr>
        <a:xfrm>
          <a:off x="0" y="0"/>
          <a:ext cx="0" cy="0"/>
          <a:chOff x="0" y="0"/>
          <a:chExt cx="0" cy="0"/>
        </a:xfrm>
      </p:grpSpPr>
      <p:sp>
        <p:nvSpPr>
          <p:cNvPr id="1977" name="Google Shape;1977;g1734a882cf6_0_18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8" name="Google Shape;1978;g1734a882cf6_0_1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3" name="Shape 1993"/>
        <p:cNvGrpSpPr/>
        <p:nvPr/>
      </p:nvGrpSpPr>
      <p:grpSpPr>
        <a:xfrm>
          <a:off x="0" y="0"/>
          <a:ext cx="0" cy="0"/>
          <a:chOff x="0" y="0"/>
          <a:chExt cx="0" cy="0"/>
        </a:xfrm>
      </p:grpSpPr>
      <p:sp>
        <p:nvSpPr>
          <p:cNvPr id="1994" name="Google Shape;1994;g1734a882cf6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5" name="Google Shape;1995;g1734a882cf6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0" name="Shape 2060"/>
        <p:cNvGrpSpPr/>
        <p:nvPr/>
      </p:nvGrpSpPr>
      <p:grpSpPr>
        <a:xfrm>
          <a:off x="0" y="0"/>
          <a:ext cx="0" cy="0"/>
          <a:chOff x="0" y="0"/>
          <a:chExt cx="0" cy="0"/>
        </a:xfrm>
      </p:grpSpPr>
      <p:sp>
        <p:nvSpPr>
          <p:cNvPr id="2061" name="Google Shape;2061;g1734a882cf6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2" name="Google Shape;2062;g1734a882cf6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2" name="Shape 2152"/>
        <p:cNvGrpSpPr/>
        <p:nvPr/>
      </p:nvGrpSpPr>
      <p:grpSpPr>
        <a:xfrm>
          <a:off x="0" y="0"/>
          <a:ext cx="0" cy="0"/>
          <a:chOff x="0" y="0"/>
          <a:chExt cx="0" cy="0"/>
        </a:xfrm>
      </p:grpSpPr>
      <p:sp>
        <p:nvSpPr>
          <p:cNvPr id="2153" name="Google Shape;2153;g1734a882cf6_0_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4" name="Google Shape;2154;g1734a882cf6_0_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0" name="Shape 2180"/>
        <p:cNvGrpSpPr/>
        <p:nvPr/>
      </p:nvGrpSpPr>
      <p:grpSpPr>
        <a:xfrm>
          <a:off x="0" y="0"/>
          <a:ext cx="0" cy="0"/>
          <a:chOff x="0" y="0"/>
          <a:chExt cx="0" cy="0"/>
        </a:xfrm>
      </p:grpSpPr>
      <p:sp>
        <p:nvSpPr>
          <p:cNvPr id="2181" name="Google Shape;2181;g1734a882cf6_0_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2" name="Google Shape;2182;g1734a882cf6_0_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3" name="Shape 2253"/>
        <p:cNvGrpSpPr/>
        <p:nvPr/>
      </p:nvGrpSpPr>
      <p:grpSpPr>
        <a:xfrm>
          <a:off x="0" y="0"/>
          <a:ext cx="0" cy="0"/>
          <a:chOff x="0" y="0"/>
          <a:chExt cx="0" cy="0"/>
        </a:xfrm>
      </p:grpSpPr>
      <p:sp>
        <p:nvSpPr>
          <p:cNvPr id="2254" name="Google Shape;2254;g1734a882cf6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5" name="Google Shape;2255;g1734a882cf6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6" name="Shape 2276"/>
        <p:cNvGrpSpPr/>
        <p:nvPr/>
      </p:nvGrpSpPr>
      <p:grpSpPr>
        <a:xfrm>
          <a:off x="0" y="0"/>
          <a:ext cx="0" cy="0"/>
          <a:chOff x="0" y="0"/>
          <a:chExt cx="0" cy="0"/>
        </a:xfrm>
      </p:grpSpPr>
      <p:sp>
        <p:nvSpPr>
          <p:cNvPr id="2277" name="Google Shape;227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8" name="Google Shape;227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2" name="Shape 1272"/>
        <p:cNvGrpSpPr/>
        <p:nvPr/>
      </p:nvGrpSpPr>
      <p:grpSpPr>
        <a:xfrm>
          <a:off x="0" y="0"/>
          <a:ext cx="0" cy="0"/>
          <a:chOff x="0" y="0"/>
          <a:chExt cx="0" cy="0"/>
        </a:xfrm>
      </p:grpSpPr>
      <p:sp>
        <p:nvSpPr>
          <p:cNvPr id="1273" name="Google Shape;1273;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4" name="Google Shape;1274;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1" name="Shape 2311"/>
        <p:cNvGrpSpPr/>
        <p:nvPr/>
      </p:nvGrpSpPr>
      <p:grpSpPr>
        <a:xfrm>
          <a:off x="0" y="0"/>
          <a:ext cx="0" cy="0"/>
          <a:chOff x="0" y="0"/>
          <a:chExt cx="0" cy="0"/>
        </a:xfrm>
      </p:grpSpPr>
      <p:sp>
        <p:nvSpPr>
          <p:cNvPr id="2312" name="Google Shape;2312;g1727301d226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3" name="Google Shape;2313;g1727301d226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5" name="Shape 2965"/>
        <p:cNvGrpSpPr/>
        <p:nvPr/>
      </p:nvGrpSpPr>
      <p:grpSpPr>
        <a:xfrm>
          <a:off x="0" y="0"/>
          <a:ext cx="0" cy="0"/>
          <a:chOff x="0" y="0"/>
          <a:chExt cx="0" cy="0"/>
        </a:xfrm>
      </p:grpSpPr>
      <p:sp>
        <p:nvSpPr>
          <p:cNvPr id="2966" name="Google Shape;2966;g1734a882cf6_0_1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7" name="Google Shape;2967;g1734a882cf6_0_1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2" name="Shape 3102"/>
        <p:cNvGrpSpPr/>
        <p:nvPr/>
      </p:nvGrpSpPr>
      <p:grpSpPr>
        <a:xfrm>
          <a:off x="0" y="0"/>
          <a:ext cx="0" cy="0"/>
          <a:chOff x="0" y="0"/>
          <a:chExt cx="0" cy="0"/>
        </a:xfrm>
      </p:grpSpPr>
      <p:sp>
        <p:nvSpPr>
          <p:cNvPr id="3103" name="Google Shape;3103;g1734a882cf6_0_1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4" name="Google Shape;3104;g1734a882cf6_0_1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0" name="Shape 3120"/>
        <p:cNvGrpSpPr/>
        <p:nvPr/>
      </p:nvGrpSpPr>
      <p:grpSpPr>
        <a:xfrm>
          <a:off x="0" y="0"/>
          <a:ext cx="0" cy="0"/>
          <a:chOff x="0" y="0"/>
          <a:chExt cx="0" cy="0"/>
        </a:xfrm>
      </p:grpSpPr>
      <p:sp>
        <p:nvSpPr>
          <p:cNvPr id="3121" name="Google Shape;3121;g14ca49efd4d_0_13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2" name="Google Shape;3122;g14ca49efd4d_0_13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6" name="Shape 3126"/>
        <p:cNvGrpSpPr/>
        <p:nvPr/>
      </p:nvGrpSpPr>
      <p:grpSpPr>
        <a:xfrm>
          <a:off x="0" y="0"/>
          <a:ext cx="0" cy="0"/>
          <a:chOff x="0" y="0"/>
          <a:chExt cx="0" cy="0"/>
        </a:xfrm>
      </p:grpSpPr>
      <p:sp>
        <p:nvSpPr>
          <p:cNvPr id="3127" name="Google Shape;3127;g14ca49efd4d_0_13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8" name="Google Shape;3128;g14ca49efd4d_0_13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2" name="Shape 3132"/>
        <p:cNvGrpSpPr/>
        <p:nvPr/>
      </p:nvGrpSpPr>
      <p:grpSpPr>
        <a:xfrm>
          <a:off x="0" y="0"/>
          <a:ext cx="0" cy="0"/>
          <a:chOff x="0" y="0"/>
          <a:chExt cx="0" cy="0"/>
        </a:xfrm>
      </p:grpSpPr>
      <p:sp>
        <p:nvSpPr>
          <p:cNvPr id="3133" name="Google Shape;3133;g14ca49efd4d_0_13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4" name="Google Shape;3134;g14ca49efd4d_0_13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0" name="Shape 3150"/>
        <p:cNvGrpSpPr/>
        <p:nvPr/>
      </p:nvGrpSpPr>
      <p:grpSpPr>
        <a:xfrm>
          <a:off x="0" y="0"/>
          <a:ext cx="0" cy="0"/>
          <a:chOff x="0" y="0"/>
          <a:chExt cx="0" cy="0"/>
        </a:xfrm>
      </p:grpSpPr>
      <p:sp>
        <p:nvSpPr>
          <p:cNvPr id="3151" name="Google Shape;3151;g14ca49efd4d_0_13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2" name="Google Shape;3152;g14ca49efd4d_0_13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6" name="Shape 3166"/>
        <p:cNvGrpSpPr/>
        <p:nvPr/>
      </p:nvGrpSpPr>
      <p:grpSpPr>
        <a:xfrm>
          <a:off x="0" y="0"/>
          <a:ext cx="0" cy="0"/>
          <a:chOff x="0" y="0"/>
          <a:chExt cx="0" cy="0"/>
        </a:xfrm>
      </p:grpSpPr>
      <p:sp>
        <p:nvSpPr>
          <p:cNvPr id="3167" name="Google Shape;3167;g14ca49efd4d_0_13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8" name="Google Shape;3168;g14ca49efd4d_0_13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3" name="Shape 3503"/>
        <p:cNvGrpSpPr/>
        <p:nvPr/>
      </p:nvGrpSpPr>
      <p:grpSpPr>
        <a:xfrm>
          <a:off x="0" y="0"/>
          <a:ext cx="0" cy="0"/>
          <a:chOff x="0" y="0"/>
          <a:chExt cx="0" cy="0"/>
        </a:xfrm>
      </p:grpSpPr>
      <p:sp>
        <p:nvSpPr>
          <p:cNvPr id="3504" name="Google Shape;3504;g14ca49efd4d_0_14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5" name="Google Shape;3505;g14ca49efd4d_0_14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7" name="Shape 9417"/>
        <p:cNvGrpSpPr/>
        <p:nvPr/>
      </p:nvGrpSpPr>
      <p:grpSpPr>
        <a:xfrm>
          <a:off x="0" y="0"/>
          <a:ext cx="0" cy="0"/>
          <a:chOff x="0" y="0"/>
          <a:chExt cx="0" cy="0"/>
        </a:xfrm>
      </p:grpSpPr>
      <p:sp>
        <p:nvSpPr>
          <p:cNvPr id="9418" name="Google Shape;9418;g14ca49efd4d_0_199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9" name="Google Shape;9419;g14ca49efd4d_0_199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g1734a882c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1" name="Google Shape;1301;g1734a882c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4" name="Shape 9844"/>
        <p:cNvGrpSpPr/>
        <p:nvPr/>
      </p:nvGrpSpPr>
      <p:grpSpPr>
        <a:xfrm>
          <a:off x="0" y="0"/>
          <a:ext cx="0" cy="0"/>
          <a:chOff x="0" y="0"/>
          <a:chExt cx="0" cy="0"/>
        </a:xfrm>
      </p:grpSpPr>
      <p:sp>
        <p:nvSpPr>
          <p:cNvPr id="9845" name="Google Shape;9845;g14ca49efd4d_0_20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6" name="Google Shape;9846;g14ca49efd4d_0_20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7" name="Shape 10007"/>
        <p:cNvGrpSpPr/>
        <p:nvPr/>
      </p:nvGrpSpPr>
      <p:grpSpPr>
        <a:xfrm>
          <a:off x="0" y="0"/>
          <a:ext cx="0" cy="0"/>
          <a:chOff x="0" y="0"/>
          <a:chExt cx="0" cy="0"/>
        </a:xfrm>
      </p:grpSpPr>
      <p:sp>
        <p:nvSpPr>
          <p:cNvPr id="10008" name="Google Shape;10008;g14ca49efd4d_0_205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9" name="Google Shape;10009;g14ca49efd4d_0_20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9" name="Shape 10409"/>
        <p:cNvGrpSpPr/>
        <p:nvPr/>
      </p:nvGrpSpPr>
      <p:grpSpPr>
        <a:xfrm>
          <a:off x="0" y="0"/>
          <a:ext cx="0" cy="0"/>
          <a:chOff x="0" y="0"/>
          <a:chExt cx="0" cy="0"/>
        </a:xfrm>
      </p:grpSpPr>
      <p:sp>
        <p:nvSpPr>
          <p:cNvPr id="10410" name="Google Shape;10410;g14ca49efd4d_0_209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1" name="Google Shape;10411;g14ca49efd4d_0_20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0" name="Shape 10780"/>
        <p:cNvGrpSpPr/>
        <p:nvPr/>
      </p:nvGrpSpPr>
      <p:grpSpPr>
        <a:xfrm>
          <a:off x="0" y="0"/>
          <a:ext cx="0" cy="0"/>
          <a:chOff x="0" y="0"/>
          <a:chExt cx="0" cy="0"/>
        </a:xfrm>
      </p:grpSpPr>
      <p:sp>
        <p:nvSpPr>
          <p:cNvPr id="10781" name="Google Shape;10781;g14ca49efd4d_0_21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2" name="Google Shape;10782;g14ca49efd4d_0_21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2" name="Shape 11162"/>
        <p:cNvGrpSpPr/>
        <p:nvPr/>
      </p:nvGrpSpPr>
      <p:grpSpPr>
        <a:xfrm>
          <a:off x="0" y="0"/>
          <a:ext cx="0" cy="0"/>
          <a:chOff x="0" y="0"/>
          <a:chExt cx="0" cy="0"/>
        </a:xfrm>
      </p:grpSpPr>
      <p:sp>
        <p:nvSpPr>
          <p:cNvPr id="11163" name="Google Shape;11163;g14ca49efd4d_0_21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4" name="Google Shape;11164;g14ca49efd4d_0_21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3" name="Shape 11593"/>
        <p:cNvGrpSpPr/>
        <p:nvPr/>
      </p:nvGrpSpPr>
      <p:grpSpPr>
        <a:xfrm>
          <a:off x="0" y="0"/>
          <a:ext cx="0" cy="0"/>
          <a:chOff x="0" y="0"/>
          <a:chExt cx="0" cy="0"/>
        </a:xfrm>
      </p:grpSpPr>
      <p:sp>
        <p:nvSpPr>
          <p:cNvPr id="11594" name="Google Shape;11594;g14ca49efd4d_0_22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5" name="Google Shape;11595;g14ca49efd4d_0_22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6" name="Shape 12386"/>
        <p:cNvGrpSpPr/>
        <p:nvPr/>
      </p:nvGrpSpPr>
      <p:grpSpPr>
        <a:xfrm>
          <a:off x="0" y="0"/>
          <a:ext cx="0" cy="0"/>
          <a:chOff x="0" y="0"/>
          <a:chExt cx="0" cy="0"/>
        </a:xfrm>
      </p:grpSpPr>
      <p:sp>
        <p:nvSpPr>
          <p:cNvPr id="12387" name="Google Shape;12387;g14ca49efd4d_0_22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88" name="Google Shape;12388;g14ca49efd4d_0_22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7" name="Shape 13127"/>
        <p:cNvGrpSpPr/>
        <p:nvPr/>
      </p:nvGrpSpPr>
      <p:grpSpPr>
        <a:xfrm>
          <a:off x="0" y="0"/>
          <a:ext cx="0" cy="0"/>
          <a:chOff x="0" y="0"/>
          <a:chExt cx="0" cy="0"/>
        </a:xfrm>
      </p:grpSpPr>
      <p:sp>
        <p:nvSpPr>
          <p:cNvPr id="13128" name="Google Shape;13128;g14ca49efd4d_0_23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9" name="Google Shape;13129;g14ca49efd4d_0_23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0" name="Shape 13820"/>
        <p:cNvGrpSpPr/>
        <p:nvPr/>
      </p:nvGrpSpPr>
      <p:grpSpPr>
        <a:xfrm>
          <a:off x="0" y="0"/>
          <a:ext cx="0" cy="0"/>
          <a:chOff x="0" y="0"/>
          <a:chExt cx="0" cy="0"/>
        </a:xfrm>
      </p:grpSpPr>
      <p:sp>
        <p:nvSpPr>
          <p:cNvPr id="13821" name="Google Shape;13821;g14ca49efd4d_0_24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2" name="Google Shape;13822;g14ca49efd4d_0_24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22" name="Shape 14122"/>
        <p:cNvGrpSpPr/>
        <p:nvPr/>
      </p:nvGrpSpPr>
      <p:grpSpPr>
        <a:xfrm>
          <a:off x="0" y="0"/>
          <a:ext cx="0" cy="0"/>
          <a:chOff x="0" y="0"/>
          <a:chExt cx="0" cy="0"/>
        </a:xfrm>
      </p:grpSpPr>
      <p:sp>
        <p:nvSpPr>
          <p:cNvPr id="14123" name="Google Shape;14123;g14ca49efd4d_0_24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24" name="Google Shape;14124;g14ca49efd4d_0_24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0" name="Shape 1320"/>
        <p:cNvGrpSpPr/>
        <p:nvPr/>
      </p:nvGrpSpPr>
      <p:grpSpPr>
        <a:xfrm>
          <a:off x="0" y="0"/>
          <a:ext cx="0" cy="0"/>
          <a:chOff x="0" y="0"/>
          <a:chExt cx="0" cy="0"/>
        </a:xfrm>
      </p:grpSpPr>
      <p:sp>
        <p:nvSpPr>
          <p:cNvPr id="1321" name="Google Shape;1321;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2" name="Google Shape;1322;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2" name="Shape 14762"/>
        <p:cNvGrpSpPr/>
        <p:nvPr/>
      </p:nvGrpSpPr>
      <p:grpSpPr>
        <a:xfrm>
          <a:off x="0" y="0"/>
          <a:ext cx="0" cy="0"/>
          <a:chOff x="0" y="0"/>
          <a:chExt cx="0" cy="0"/>
        </a:xfrm>
      </p:grpSpPr>
      <p:sp>
        <p:nvSpPr>
          <p:cNvPr id="14763" name="Google Shape;14763;g14ca49efd4d_0_27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4" name="Google Shape;14764;g14ca49efd4d_0_27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3" name="Shape 1403"/>
        <p:cNvGrpSpPr/>
        <p:nvPr/>
      </p:nvGrpSpPr>
      <p:grpSpPr>
        <a:xfrm>
          <a:off x="0" y="0"/>
          <a:ext cx="0" cy="0"/>
          <a:chOff x="0" y="0"/>
          <a:chExt cx="0" cy="0"/>
        </a:xfrm>
      </p:grpSpPr>
      <p:sp>
        <p:nvSpPr>
          <p:cNvPr id="1404" name="Google Shape;1404;g1734a882cf6_0_1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5" name="Google Shape;1405;g1734a882cf6_0_1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g1734a882cf6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 name="Google Shape;1423;g1734a882cf6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1734a882cf6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1734a882cf6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4" name="Shape 444"/>
        <p:cNvGrpSpPr/>
        <p:nvPr/>
      </p:nvGrpSpPr>
      <p:grpSpPr>
        <a:xfrm>
          <a:off x="0" y="0"/>
          <a:ext cx="0" cy="0"/>
          <a:chOff x="0" y="0"/>
          <a:chExt cx="0" cy="0"/>
        </a:xfrm>
      </p:grpSpPr>
      <p:sp>
        <p:nvSpPr>
          <p:cNvPr id="445" name="Google Shape;445;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8" name="Google Shape;488;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2" name="Google Shape;532;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5"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6" name="Shape 536"/>
        <p:cNvGrpSpPr/>
        <p:nvPr/>
      </p:nvGrpSpPr>
      <p:grpSpPr>
        <a:xfrm>
          <a:off x="0" y="0"/>
          <a:ext cx="0" cy="0"/>
          <a:chOff x="0" y="0"/>
          <a:chExt cx="0" cy="0"/>
        </a:xfrm>
      </p:grpSpPr>
      <p:sp>
        <p:nvSpPr>
          <p:cNvPr id="537" name="Google Shape;537;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8" name="Google Shape;538;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1" name="Google Shape;541;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2" name="Google Shape;542;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4" name="Google Shape;544;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5" name="Google Shape;545;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7" name="Google Shape;547;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8" name="Google Shape;548;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0" name="Google Shape;550;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1" name="Google Shape;551;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4" name="Google Shape;594;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7" name="Shape 597"/>
        <p:cNvGrpSpPr/>
        <p:nvPr/>
      </p:nvGrpSpPr>
      <p:grpSpPr>
        <a:xfrm>
          <a:off x="0" y="0"/>
          <a:ext cx="0" cy="0"/>
          <a:chOff x="0" y="0"/>
          <a:chExt cx="0" cy="0"/>
        </a:xfrm>
      </p:grpSpPr>
      <p:sp>
        <p:nvSpPr>
          <p:cNvPr id="598" name="Google Shape;598;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9" name="Google Shape;599;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4"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5" name="Google Shape;645;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6" name="Google Shape;646;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7" name="Shape 647"/>
        <p:cNvGrpSpPr/>
        <p:nvPr/>
      </p:nvGrpSpPr>
      <p:grpSpPr>
        <a:xfrm>
          <a:off x="0" y="0"/>
          <a:ext cx="0" cy="0"/>
          <a:chOff x="0" y="0"/>
          <a:chExt cx="0" cy="0"/>
        </a:xfrm>
      </p:grpSpPr>
      <p:sp>
        <p:nvSpPr>
          <p:cNvPr id="648" name="Google Shape;648;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9" name="Google Shape;649;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9" name="Shape 669"/>
        <p:cNvGrpSpPr/>
        <p:nvPr/>
      </p:nvGrpSpPr>
      <p:grpSpPr>
        <a:xfrm>
          <a:off x="0" y="0"/>
          <a:ext cx="0" cy="0"/>
          <a:chOff x="0" y="0"/>
          <a:chExt cx="0" cy="0"/>
        </a:xfrm>
      </p:grpSpPr>
      <p:sp>
        <p:nvSpPr>
          <p:cNvPr id="670" name="Google Shape;670;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1" name="Google Shape;671;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6"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2" name="Google Shape;722;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3" name="Shape 723"/>
        <p:cNvGrpSpPr/>
        <p:nvPr/>
      </p:nvGrpSpPr>
      <p:grpSpPr>
        <a:xfrm>
          <a:off x="0" y="0"/>
          <a:ext cx="0" cy="0"/>
          <a:chOff x="0" y="0"/>
          <a:chExt cx="0" cy="0"/>
        </a:xfrm>
      </p:grpSpPr>
      <p:sp>
        <p:nvSpPr>
          <p:cNvPr id="724" name="Google Shape;724;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5" name="Google Shape;725;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8" name="Shape 748"/>
        <p:cNvGrpSpPr/>
        <p:nvPr/>
      </p:nvGrpSpPr>
      <p:grpSpPr>
        <a:xfrm>
          <a:off x="0" y="0"/>
          <a:ext cx="0" cy="0"/>
          <a:chOff x="0" y="0"/>
          <a:chExt cx="0" cy="0"/>
        </a:xfrm>
      </p:grpSpPr>
      <p:sp>
        <p:nvSpPr>
          <p:cNvPr id="749" name="Google Shape;749;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50" name="Google Shape;750;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2" name="Google Shape;752;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3" name="Google Shape;753;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4" name="Shape 784"/>
        <p:cNvGrpSpPr/>
        <p:nvPr/>
      </p:nvGrpSpPr>
      <p:grpSpPr>
        <a:xfrm>
          <a:off x="0" y="0"/>
          <a:ext cx="0" cy="0"/>
          <a:chOff x="0" y="0"/>
          <a:chExt cx="0" cy="0"/>
        </a:xfrm>
      </p:grpSpPr>
      <p:sp>
        <p:nvSpPr>
          <p:cNvPr id="785" name="Google Shape;785;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6" name="Google Shape;786;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7" name="Google Shape;787;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10" name="Shape 810"/>
        <p:cNvGrpSpPr/>
        <p:nvPr/>
      </p:nvGrpSpPr>
      <p:grpSpPr>
        <a:xfrm>
          <a:off x="0" y="0"/>
          <a:ext cx="0" cy="0"/>
          <a:chOff x="0" y="0"/>
          <a:chExt cx="0" cy="0"/>
        </a:xfrm>
      </p:grpSpPr>
      <p:sp>
        <p:nvSpPr>
          <p:cNvPr id="811" name="Google Shape;811;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2" name="Google Shape;812;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5" name="Google Shape;815;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7" name="Google Shape;817;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40" name="Shape 840"/>
        <p:cNvGrpSpPr/>
        <p:nvPr/>
      </p:nvGrpSpPr>
      <p:grpSpPr>
        <a:xfrm>
          <a:off x="0" y="0"/>
          <a:ext cx="0" cy="0"/>
          <a:chOff x="0" y="0"/>
          <a:chExt cx="0" cy="0"/>
        </a:xfrm>
      </p:grpSpPr>
      <p:sp>
        <p:nvSpPr>
          <p:cNvPr id="841" name="Google Shape;841;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2" name="Google Shape;842;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6" name="Google Shape;846;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9" name="Google Shape;849;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2"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4" name="Google Shape;874;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5" name="Google Shape;875;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1" name="Google Shape;881;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6" name="Google Shape;886;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9" name="Shape 909"/>
        <p:cNvGrpSpPr/>
        <p:nvPr/>
      </p:nvGrpSpPr>
      <p:grpSpPr>
        <a:xfrm>
          <a:off x="0" y="0"/>
          <a:ext cx="0" cy="0"/>
          <a:chOff x="0" y="0"/>
          <a:chExt cx="0" cy="0"/>
        </a:xfrm>
      </p:grpSpPr>
      <p:sp>
        <p:nvSpPr>
          <p:cNvPr id="910" name="Google Shape;910;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2" name="Shape 922"/>
        <p:cNvGrpSpPr/>
        <p:nvPr/>
      </p:nvGrpSpPr>
      <p:grpSpPr>
        <a:xfrm>
          <a:off x="0" y="0"/>
          <a:ext cx="0" cy="0"/>
          <a:chOff x="0" y="0"/>
          <a:chExt cx="0" cy="0"/>
        </a:xfrm>
      </p:grpSpPr>
      <p:sp>
        <p:nvSpPr>
          <p:cNvPr id="923" name="Google Shape;923;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26"/>
          <p:cNvGrpSpPr/>
          <p:nvPr/>
        </p:nvGrpSpPr>
        <p:grpSpPr>
          <a:xfrm flipH="1" rot="10800000">
            <a:off x="-465158" y="-1342256"/>
            <a:ext cx="2532725" cy="1881750"/>
            <a:chOff x="7221517" y="-507956"/>
            <a:chExt cx="2532725" cy="1881750"/>
          </a:xfrm>
        </p:grpSpPr>
        <p:sp>
          <p:nvSpPr>
            <p:cNvPr id="936" name="Google Shape;936;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6" name="Shape 946"/>
        <p:cNvGrpSpPr/>
        <p:nvPr/>
      </p:nvGrpSpPr>
      <p:grpSpPr>
        <a:xfrm>
          <a:off x="0" y="0"/>
          <a:ext cx="0" cy="0"/>
          <a:chOff x="0" y="0"/>
          <a:chExt cx="0" cy="0"/>
        </a:xfrm>
      </p:grpSpPr>
      <p:sp>
        <p:nvSpPr>
          <p:cNvPr id="947" name="Google Shape;947;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9" name="Google Shape;949;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1" name="Google Shape;951;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5" name="Shape 975"/>
        <p:cNvGrpSpPr/>
        <p:nvPr/>
      </p:nvGrpSpPr>
      <p:grpSpPr>
        <a:xfrm>
          <a:off x="0" y="0"/>
          <a:ext cx="0" cy="0"/>
          <a:chOff x="0" y="0"/>
          <a:chExt cx="0" cy="0"/>
        </a:xfrm>
      </p:grpSpPr>
      <p:sp>
        <p:nvSpPr>
          <p:cNvPr id="976" name="Google Shape;976;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8" name="Google Shape;978;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9" name="Google Shape;979;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1" name="Google Shape;981;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2" name="Google Shape;982;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4" name="Google Shape;984;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5" name="Google Shape;985;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00" name="Shape 1000"/>
        <p:cNvGrpSpPr/>
        <p:nvPr/>
      </p:nvGrpSpPr>
      <p:grpSpPr>
        <a:xfrm>
          <a:off x="0" y="0"/>
          <a:ext cx="0" cy="0"/>
          <a:chOff x="0" y="0"/>
          <a:chExt cx="0" cy="0"/>
        </a:xfrm>
      </p:grpSpPr>
      <p:sp>
        <p:nvSpPr>
          <p:cNvPr id="1001" name="Google Shape;1001;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2" name="Google Shape;1002;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 name="Google Shape;1037;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5" name="Google Shape;1045;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9" name="Google Shape;1089;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2"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5" name="Google Shape;1125;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6"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8" name="Google Shape;1168;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2" name="Google Shape;1212;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4" name="Google Shape;1224;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32" name="Shape 1232"/>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233" name="Shape 1233"/>
        <p:cNvGrpSpPr/>
        <p:nvPr/>
      </p:nvGrpSpPr>
      <p:grpSpPr>
        <a:xfrm>
          <a:off x="0" y="0"/>
          <a:ext cx="0" cy="0"/>
          <a:chOff x="0" y="0"/>
          <a:chExt cx="0" cy="0"/>
        </a:xfrm>
      </p:grpSpPr>
      <p:sp>
        <p:nvSpPr>
          <p:cNvPr id="1234" name="Google Shape;1234;p3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p:nvPr>
            <p:ph idx="2" type="pic"/>
          </p:nvPr>
        </p:nvSpPr>
        <p:spPr>
          <a:xfrm>
            <a:off x="0" y="0"/>
            <a:ext cx="9144000" cy="5143500"/>
          </a:xfrm>
          <a:prstGeom prst="rect">
            <a:avLst/>
          </a:prstGeom>
          <a:noFill/>
          <a:ln>
            <a:noFill/>
          </a:ln>
        </p:spPr>
      </p:sp>
      <p:sp>
        <p:nvSpPr>
          <p:cNvPr id="429" name="Google Shape;429;p10"/>
          <p:cNvSpPr txBox="1"/>
          <p:nvPr>
            <p:ph type="title"/>
          </p:nvPr>
        </p:nvSpPr>
        <p:spPr>
          <a:xfrm>
            <a:off x="713225" y="3502900"/>
            <a:ext cx="5202300" cy="1045200"/>
          </a:xfrm>
          <a:prstGeom prst="rect">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29" name="Shape 1229"/>
        <p:cNvGrpSpPr/>
        <p:nvPr/>
      </p:nvGrpSpPr>
      <p:grpSpPr>
        <a:xfrm>
          <a:off x="0" y="0"/>
          <a:ext cx="0" cy="0"/>
          <a:chOff x="0" y="0"/>
          <a:chExt cx="0" cy="0"/>
        </a:xfrm>
      </p:grpSpPr>
      <p:sp>
        <p:nvSpPr>
          <p:cNvPr id="1230" name="Google Shape;1230;p3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231" name="Google Shape;1231;p3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hyperlink" Target="https://docs.google.com/spreadsheets/d/186UrxN8vDWW0Xj_cQkhVRMWycQfwDOnVXd0dBg2_jnw/copy" TargetMode="External"/><Relationship Id="rId7"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9.jpg"/><Relationship Id="rId5" Type="http://schemas.openxmlformats.org/officeDocument/2006/relationships/image" Target="../media/image3.png"/><Relationship Id="rId6"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21.jpg"/><Relationship Id="rId4" Type="http://schemas.openxmlformats.org/officeDocument/2006/relationships/image" Target="../media/image16.jp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png"/><Relationship Id="rId5" Type="http://schemas.openxmlformats.org/officeDocument/2006/relationships/hyperlink" Target="https://docs.google.com/spreadsheets/d/186UrxN8vDWW0Xj_cQkhVRMWycQfwDOnVXd0dBg2_jnw/copy#gid=0" TargetMode="External"/><Relationship Id="rId6" Type="http://schemas.openxmlformats.org/officeDocument/2006/relationships/image" Target="../media/image7.png"/><Relationship Id="rId7"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4.png"/></Relationships>
</file>

<file path=ppt/slides/_rels/slide2.xml.rels><?xml version="1.0" encoding="UTF-8" standalone="yes"?><Relationships xmlns="http://schemas.openxmlformats.org/package/2006/relationships"><Relationship Id="rId20" Type="http://schemas.openxmlformats.org/officeDocument/2006/relationships/image" Target="../media/image2.png"/><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5.xml"/><Relationship Id="rId4" Type="http://schemas.openxmlformats.org/officeDocument/2006/relationships/slide" Target="/ppt/slides/slide32.xml"/><Relationship Id="rId9" Type="http://schemas.openxmlformats.org/officeDocument/2006/relationships/slide" Target="/ppt/slides/slide43.xml"/><Relationship Id="rId5" Type="http://schemas.openxmlformats.org/officeDocument/2006/relationships/slide" Target="/ppt/slides/slide31.xml"/><Relationship Id="rId6" Type="http://schemas.openxmlformats.org/officeDocument/2006/relationships/slide" Target="/ppt/slides/slide31.xml"/><Relationship Id="rId7" Type="http://schemas.openxmlformats.org/officeDocument/2006/relationships/slide" Target="/ppt/slides/slide29.xml"/><Relationship Id="rId8" Type="http://schemas.openxmlformats.org/officeDocument/2006/relationships/slide" Target="/ppt/slides/slide35.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8.jpg"/><Relationship Id="rId7"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4.png"/><Relationship Id="rId4" Type="http://schemas.openxmlformats.org/officeDocument/2006/relationships/image" Target="../media/image15.jpg"/><Relationship Id="rId5" Type="http://schemas.openxmlformats.org/officeDocument/2006/relationships/image" Target="../media/image3.png"/><Relationship Id="rId6"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image" Target="../media/image2.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image" Target="../media/image3.png"/><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17.jpg"/><Relationship Id="rId7" Type="http://schemas.openxmlformats.org/officeDocument/2006/relationships/image" Target="../media/image18.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freepik.com/free-vector/gradient-metaverse-concept-twitch-banner_29302353.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 Id="rId3" Type="http://schemas.openxmlformats.org/officeDocument/2006/relationships/hyperlink" Target="https://www.freepik.com/free-photo/black-man-working-with-computer_25609737.htm/?utm_source=slidesgo_template&amp;utm_medium=referral-link&amp;utm_campaign=sg_resources&amp;utm_content=freepik" TargetMode="External"/><Relationship Id="rId4" Type="http://schemas.openxmlformats.org/officeDocument/2006/relationships/hyperlink" Target="https://www.freepik.com/free-photo/male-technician-repairing-computer-motherboard-wooden-desk_3329482.htm/?utm_source=slidesgo_template&amp;utm_medium=referral-link&amp;utm_campaign=sg_resources&amp;utm_content=freepik" TargetMode="External"/><Relationship Id="rId9" Type="http://schemas.openxmlformats.org/officeDocument/2006/relationships/hyperlink" Target="https://www.flaticon.com/packs/artificial-intelligence-16/?utm_source=slidesgo_template&amp;utm_medium=referral-link&amp;utm_campaign=sg_resources&amp;utm_content=flaticon" TargetMode="External"/><Relationship Id="rId5" Type="http://schemas.openxmlformats.org/officeDocument/2006/relationships/hyperlink" Target="https://www.freepik.com/free-photo/close-up-smiley-man-with-glasses_15500835.htm/?utm_source=slidesgo_template&amp;utm_medium=referral-link&amp;utm_campaign=sg_resources&amp;utm_content=freepik" TargetMode="External"/><Relationship Id="rId6" Type="http://schemas.openxmlformats.org/officeDocument/2006/relationships/hyperlink" Target="https://www.freepik.com/free-photo/front-view-smiley-woman-holding-book_36300327.htm/?utm_source=slidesgo_template&amp;utm_medium=referral-link&amp;utm_campaign=sg_resources&amp;utm_content=freepik" TargetMode="External"/><Relationship Id="rId7" Type="http://schemas.openxmlformats.org/officeDocument/2006/relationships/hyperlink" Target="https://www.freepik.com/free-photo/hands-typing-laptop-keyboard_23992693.htm/?utm_source=slidesgo_template&amp;utm_medium=referral-link&amp;utm_campaign=sg_resources&amp;utm_content=freepik" TargetMode="External"/><Relationship Id="rId8" Type="http://schemas.openxmlformats.org/officeDocument/2006/relationships/hyperlink" Target="https://www.freepik.com/free-psd/futuristic-ai-tech-instagram-posts-collection_32274280.htm/?utm_source=slidesgo_template&amp;utm_medium=referral-link&amp;utm_campaign=sg_resources&amp;utm_content=freepik" TargetMode="External"/><Relationship Id="rId11" Type="http://schemas.openxmlformats.org/officeDocument/2006/relationships/image" Target="../media/image5.png"/><Relationship Id="rId10"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s://fonts.google.com/specimen/Montserra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1.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9.png"/><Relationship Id="rId14" Type="http://schemas.openxmlformats.org/officeDocument/2006/relationships/image" Target="../media/image12.png"/><Relationship Id="rId17" Type="http://schemas.openxmlformats.org/officeDocument/2006/relationships/image" Target="../media/image13.png"/><Relationship Id="rId16" Type="http://schemas.openxmlformats.org/officeDocument/2006/relationships/image" Target="../media/image1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 Id="rId3" Type="http://schemas.openxmlformats.org/officeDocument/2006/relationships/hyperlink" Target="https://bit.ly/2ZjL1pd"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 Id="rId3" Type="http://schemas.openxmlformats.org/officeDocument/2006/relationships/hyperlink" Target="https://workspace.google.com/marketplace/app/icons_for_slides_docs/381578326502"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 Id="rId3" Type="http://schemas.openxmlformats.org/officeDocument/2006/relationships/hyperlink" Target="http://bit.ly/2PfT4lq" TargetMode="Externa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8" name="Shape 1238"/>
        <p:cNvGrpSpPr/>
        <p:nvPr/>
      </p:nvGrpSpPr>
      <p:grpSpPr>
        <a:xfrm>
          <a:off x="0" y="0"/>
          <a:ext cx="0" cy="0"/>
          <a:chOff x="0" y="0"/>
          <a:chExt cx="0" cy="0"/>
        </a:xfrm>
      </p:grpSpPr>
      <p:pic>
        <p:nvPicPr>
          <p:cNvPr id="1239" name="Google Shape;1239;p35"/>
          <p:cNvPicPr preferRelativeResize="0"/>
          <p:nvPr/>
        </p:nvPicPr>
        <p:blipFill rotWithShape="1">
          <a:blip r:embed="rId3">
            <a:alphaModFix/>
          </a:blip>
          <a:srcRect b="5838" l="25537" r="23467" t="7152"/>
          <a:stretch/>
        </p:blipFill>
        <p:spPr>
          <a:xfrm>
            <a:off x="5198299" y="70850"/>
            <a:ext cx="1920000" cy="1842726"/>
          </a:xfrm>
          <a:prstGeom prst="rect">
            <a:avLst/>
          </a:prstGeom>
          <a:noFill/>
          <a:ln>
            <a:noFill/>
          </a:ln>
        </p:spPr>
      </p:pic>
      <p:pic>
        <p:nvPicPr>
          <p:cNvPr id="1240" name="Google Shape;1240;p35"/>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1241" name="Google Shape;1241;p35"/>
          <p:cNvGrpSpPr/>
          <p:nvPr/>
        </p:nvGrpSpPr>
        <p:grpSpPr>
          <a:xfrm>
            <a:off x="7905475" y="1913575"/>
            <a:ext cx="76825" cy="76800"/>
            <a:chOff x="3104875" y="1099400"/>
            <a:chExt cx="76825" cy="76800"/>
          </a:xfrm>
        </p:grpSpPr>
        <p:sp>
          <p:nvSpPr>
            <p:cNvPr id="1242" name="Google Shape;1242;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 name="Google Shape;1244;p35"/>
          <p:cNvGrpSpPr/>
          <p:nvPr/>
        </p:nvGrpSpPr>
        <p:grpSpPr>
          <a:xfrm>
            <a:off x="5419450" y="3918800"/>
            <a:ext cx="76825" cy="76800"/>
            <a:chOff x="3104875" y="1099400"/>
            <a:chExt cx="76825" cy="76800"/>
          </a:xfrm>
        </p:grpSpPr>
        <p:sp>
          <p:nvSpPr>
            <p:cNvPr id="1245" name="Google Shape;1245;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 name="Google Shape;1247;p35"/>
          <p:cNvGrpSpPr/>
          <p:nvPr/>
        </p:nvGrpSpPr>
        <p:grpSpPr>
          <a:xfrm>
            <a:off x="4400275" y="699350"/>
            <a:ext cx="76825" cy="76800"/>
            <a:chOff x="3104875" y="1099400"/>
            <a:chExt cx="76825" cy="76800"/>
          </a:xfrm>
        </p:grpSpPr>
        <p:sp>
          <p:nvSpPr>
            <p:cNvPr id="1248" name="Google Shape;1248;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50" name="Google Shape;1250;p35"/>
          <p:cNvPicPr preferRelativeResize="0"/>
          <p:nvPr/>
        </p:nvPicPr>
        <p:blipFill rotWithShape="1">
          <a:blip r:embed="rId5">
            <a:alphaModFix/>
          </a:blip>
          <a:srcRect b="8336" l="18647" r="8852" t="7960"/>
          <a:stretch/>
        </p:blipFill>
        <p:spPr>
          <a:xfrm rot="-1152297">
            <a:off x="6577050" y="457137"/>
            <a:ext cx="1647827" cy="1070150"/>
          </a:xfrm>
          <a:prstGeom prst="rect">
            <a:avLst/>
          </a:prstGeom>
          <a:noFill/>
          <a:ln>
            <a:noFill/>
          </a:ln>
        </p:spPr>
      </p:pic>
      <p:sp>
        <p:nvSpPr>
          <p:cNvPr id="1251" name="Google Shape;1251;p35"/>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5200">
                <a:latin typeface="Montserrat Black"/>
                <a:ea typeface="Montserrat Black"/>
                <a:cs typeface="Montserrat Black"/>
                <a:sym typeface="Montserrat Black"/>
              </a:rPr>
              <a:t>ARTIFICIAL INTELLIGENCE </a:t>
            </a:r>
            <a:r>
              <a:rPr lang="en" sz="5200">
                <a:solidFill>
                  <a:schemeClr val="dk2"/>
                </a:solidFill>
                <a:latin typeface="Montserrat Black"/>
                <a:ea typeface="Montserrat Black"/>
                <a:cs typeface="Montserrat Black"/>
                <a:sym typeface="Montserrat Black"/>
              </a:rPr>
              <a:t>(AI)</a:t>
            </a:r>
            <a:endParaRPr sz="5200">
              <a:solidFill>
                <a:schemeClr val="dk2"/>
              </a:solidFill>
              <a:latin typeface="Montserrat Black"/>
              <a:ea typeface="Montserrat Black"/>
              <a:cs typeface="Montserrat Black"/>
              <a:sym typeface="Montserrat Black"/>
            </a:endParaRPr>
          </a:p>
          <a:p>
            <a:pPr indent="0" lvl="0" marL="0" rtl="0" algn="l">
              <a:spcBef>
                <a:spcPts val="0"/>
              </a:spcBef>
              <a:spcAft>
                <a:spcPts val="0"/>
              </a:spcAft>
              <a:buNone/>
            </a:pPr>
            <a:r>
              <a:rPr lang="en" sz="2800">
                <a:latin typeface="Montserrat"/>
                <a:ea typeface="Montserrat"/>
                <a:cs typeface="Montserrat"/>
                <a:sym typeface="Montserrat"/>
              </a:rPr>
              <a:t>PROJECT PROPOSAL</a:t>
            </a:r>
            <a:endParaRPr sz="2800">
              <a:latin typeface="Montserrat"/>
              <a:ea typeface="Montserrat"/>
              <a:cs typeface="Montserrat"/>
              <a:sym typeface="Montserrat"/>
            </a:endParaRPr>
          </a:p>
        </p:txBody>
      </p:sp>
      <p:sp>
        <p:nvSpPr>
          <p:cNvPr id="1252" name="Google Shape;1252;p35"/>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5" name="Shape 1525"/>
        <p:cNvGrpSpPr/>
        <p:nvPr/>
      </p:nvGrpSpPr>
      <p:grpSpPr>
        <a:xfrm>
          <a:off x="0" y="0"/>
          <a:ext cx="0" cy="0"/>
          <a:chOff x="0" y="0"/>
          <a:chExt cx="0" cy="0"/>
        </a:xfrm>
      </p:grpSpPr>
      <p:sp>
        <p:nvSpPr>
          <p:cNvPr id="1526" name="Google Shape;1526;p4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MAYOR REQUIREMENTS</a:t>
            </a:r>
            <a:endParaRPr/>
          </a:p>
        </p:txBody>
      </p:sp>
      <p:sp>
        <p:nvSpPr>
          <p:cNvPr id="1527" name="Google Shape;1527;p44"/>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INTELLIGENCE</a:t>
            </a:r>
            <a:endParaRPr/>
          </a:p>
        </p:txBody>
      </p:sp>
      <p:sp>
        <p:nvSpPr>
          <p:cNvPr id="1528" name="Google Shape;1528;p44"/>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ADAPTABILITY</a:t>
            </a:r>
            <a:endParaRPr/>
          </a:p>
        </p:txBody>
      </p:sp>
      <p:sp>
        <p:nvSpPr>
          <p:cNvPr id="1529" name="Google Shape;1529;p44"/>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SKILLS</a:t>
            </a:r>
            <a:endParaRPr/>
          </a:p>
        </p:txBody>
      </p:sp>
      <p:sp>
        <p:nvSpPr>
          <p:cNvPr id="1530" name="Google Shape;1530;p44"/>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531" name="Google Shape;1531;p44"/>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532" name="Google Shape;1532;p44"/>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a:t>
            </a:r>
            <a:endParaRPr/>
          </a:p>
        </p:txBody>
      </p:sp>
      <p:sp>
        <p:nvSpPr>
          <p:cNvPr id="1533" name="Google Shape;1533;p44"/>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very cold</a:t>
            </a:r>
            <a:endParaRPr/>
          </a:p>
        </p:txBody>
      </p:sp>
      <p:sp>
        <p:nvSpPr>
          <p:cNvPr id="1534" name="Google Shape;1534;p44"/>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FOCUS</a:t>
            </a:r>
            <a:endParaRPr/>
          </a:p>
        </p:txBody>
      </p:sp>
      <p:grpSp>
        <p:nvGrpSpPr>
          <p:cNvPr id="1535" name="Google Shape;1535;p44"/>
          <p:cNvGrpSpPr/>
          <p:nvPr/>
        </p:nvGrpSpPr>
        <p:grpSpPr>
          <a:xfrm>
            <a:off x="971350" y="1328513"/>
            <a:ext cx="76825" cy="76800"/>
            <a:chOff x="3104875" y="1099400"/>
            <a:chExt cx="76825" cy="76800"/>
          </a:xfrm>
        </p:grpSpPr>
        <p:sp>
          <p:nvSpPr>
            <p:cNvPr id="1536" name="Google Shape;1536;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44"/>
          <p:cNvGrpSpPr/>
          <p:nvPr/>
        </p:nvGrpSpPr>
        <p:grpSpPr>
          <a:xfrm>
            <a:off x="1235150" y="4006963"/>
            <a:ext cx="76825" cy="76800"/>
            <a:chOff x="3104875" y="1099400"/>
            <a:chExt cx="76825" cy="76800"/>
          </a:xfrm>
        </p:grpSpPr>
        <p:sp>
          <p:nvSpPr>
            <p:cNvPr id="1539" name="Google Shape;1539;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44"/>
          <p:cNvGrpSpPr/>
          <p:nvPr/>
        </p:nvGrpSpPr>
        <p:grpSpPr>
          <a:xfrm>
            <a:off x="8074025" y="2689263"/>
            <a:ext cx="76825" cy="76800"/>
            <a:chOff x="3104875" y="1099400"/>
            <a:chExt cx="76825" cy="76800"/>
          </a:xfrm>
        </p:grpSpPr>
        <p:sp>
          <p:nvSpPr>
            <p:cNvPr id="1542" name="Google Shape;1542;p4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44" name="Google Shape;1544;p44"/>
          <p:cNvPicPr preferRelativeResize="0"/>
          <p:nvPr/>
        </p:nvPicPr>
        <p:blipFill rotWithShape="1">
          <a:blip r:embed="rId3">
            <a:alphaModFix/>
          </a:blip>
          <a:srcRect b="0" l="22009" r="18455" t="0"/>
          <a:stretch/>
        </p:blipFill>
        <p:spPr>
          <a:xfrm rot="-1020103">
            <a:off x="7502688" y="835489"/>
            <a:ext cx="652201" cy="616226"/>
          </a:xfrm>
          <a:prstGeom prst="rect">
            <a:avLst/>
          </a:prstGeom>
          <a:noFill/>
          <a:ln>
            <a:noFill/>
          </a:ln>
        </p:spPr>
      </p:pic>
      <p:pic>
        <p:nvPicPr>
          <p:cNvPr id="1545" name="Google Shape;1545;p44"/>
          <p:cNvPicPr preferRelativeResize="0"/>
          <p:nvPr/>
        </p:nvPicPr>
        <p:blipFill rotWithShape="1">
          <a:blip r:embed="rId4">
            <a:alphaModFix/>
          </a:blip>
          <a:srcRect b="0" l="15236" r="10474" t="0"/>
          <a:stretch/>
        </p:blipFill>
        <p:spPr>
          <a:xfrm rot="1220421">
            <a:off x="233474" y="2300022"/>
            <a:ext cx="1552575" cy="13908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9" name="Shape 1549"/>
        <p:cNvGrpSpPr/>
        <p:nvPr/>
      </p:nvGrpSpPr>
      <p:grpSpPr>
        <a:xfrm>
          <a:off x="0" y="0"/>
          <a:ext cx="0" cy="0"/>
          <a:chOff x="0" y="0"/>
          <a:chExt cx="0" cy="0"/>
        </a:xfrm>
      </p:grpSpPr>
      <p:sp>
        <p:nvSpPr>
          <p:cNvPr id="1550" name="Google Shape;1550;p45"/>
          <p:cNvSpPr/>
          <p:nvPr/>
        </p:nvSpPr>
        <p:spPr>
          <a:xfrm rot="5400000">
            <a:off x="727875" y="3579751"/>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rot="5400000">
            <a:off x="3276446" y="3579751"/>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2" name="Google Shape;1552;p45"/>
          <p:cNvSpPr/>
          <p:nvPr/>
        </p:nvSpPr>
        <p:spPr>
          <a:xfrm rot="5400000">
            <a:off x="5825017" y="3579751"/>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3" name="Google Shape;1553;p4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1554" name="Google Shape;1554;p45"/>
          <p:cNvSpPr txBox="1"/>
          <p:nvPr/>
        </p:nvSpPr>
        <p:spPr>
          <a:xfrm>
            <a:off x="1117083" y="4329800"/>
            <a:ext cx="7045800" cy="27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b="1" lang="en" sz="10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For more info, click here</a:t>
            </a:r>
            <a:endParaRPr b="1" sz="1000">
              <a:solidFill>
                <a:schemeClr val="dk1"/>
              </a:solidFill>
              <a:latin typeface="Montserrat"/>
              <a:ea typeface="Montserrat"/>
              <a:cs typeface="Montserrat"/>
              <a:sym typeface="Montserrat"/>
            </a:endParaRPr>
          </a:p>
        </p:txBody>
      </p:sp>
      <p:sp>
        <p:nvSpPr>
          <p:cNvPr id="1555" name="Google Shape;1555;p45"/>
          <p:cNvSpPr txBox="1"/>
          <p:nvPr/>
        </p:nvSpPr>
        <p:spPr>
          <a:xfrm>
            <a:off x="3819263" y="1621500"/>
            <a:ext cx="8562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2"/>
                </a:solidFill>
                <a:latin typeface="Montserrat Black"/>
                <a:ea typeface="Montserrat Black"/>
                <a:cs typeface="Montserrat Black"/>
                <a:sym typeface="Montserrat Black"/>
              </a:rPr>
              <a:t>46%</a:t>
            </a:r>
            <a:endParaRPr sz="2100">
              <a:solidFill>
                <a:schemeClr val="dk2"/>
              </a:solidFill>
              <a:latin typeface="Montserrat Black"/>
              <a:ea typeface="Montserrat Black"/>
              <a:cs typeface="Montserrat Black"/>
              <a:sym typeface="Montserrat Black"/>
            </a:endParaRPr>
          </a:p>
        </p:txBody>
      </p:sp>
      <p:sp>
        <p:nvSpPr>
          <p:cNvPr id="1556" name="Google Shape;1556;p45"/>
          <p:cNvSpPr txBox="1"/>
          <p:nvPr/>
        </p:nvSpPr>
        <p:spPr>
          <a:xfrm>
            <a:off x="3819263" y="2196451"/>
            <a:ext cx="8562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accent1"/>
                </a:solidFill>
                <a:latin typeface="Montserrat Black"/>
                <a:ea typeface="Montserrat Black"/>
                <a:cs typeface="Montserrat Black"/>
                <a:sym typeface="Montserrat Black"/>
              </a:rPr>
              <a:t>38</a:t>
            </a:r>
            <a:r>
              <a:rPr lang="en" sz="2100">
                <a:solidFill>
                  <a:schemeClr val="accent1"/>
                </a:solidFill>
                <a:latin typeface="Montserrat Black"/>
                <a:ea typeface="Montserrat Black"/>
                <a:cs typeface="Montserrat Black"/>
                <a:sym typeface="Montserrat Black"/>
              </a:rPr>
              <a:t>%</a:t>
            </a:r>
            <a:endParaRPr sz="1300">
              <a:solidFill>
                <a:schemeClr val="accent1"/>
              </a:solidFill>
              <a:latin typeface="Montserrat Black"/>
              <a:ea typeface="Montserrat Black"/>
              <a:cs typeface="Montserrat Black"/>
              <a:sym typeface="Montserrat Black"/>
            </a:endParaRPr>
          </a:p>
        </p:txBody>
      </p:sp>
      <p:sp>
        <p:nvSpPr>
          <p:cNvPr id="1557" name="Google Shape;1557;p45"/>
          <p:cNvSpPr txBox="1"/>
          <p:nvPr/>
        </p:nvSpPr>
        <p:spPr>
          <a:xfrm>
            <a:off x="3819263" y="2771403"/>
            <a:ext cx="8562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15</a:t>
            </a:r>
            <a:r>
              <a:rPr lang="en" sz="2100">
                <a:solidFill>
                  <a:schemeClr val="dk1"/>
                </a:solidFill>
                <a:latin typeface="Montserrat Black"/>
                <a:ea typeface="Montserrat Black"/>
                <a:cs typeface="Montserrat Black"/>
                <a:sym typeface="Montserrat Black"/>
              </a:rPr>
              <a:t>%</a:t>
            </a:r>
            <a:endParaRPr sz="2100">
              <a:solidFill>
                <a:schemeClr val="dk1"/>
              </a:solidFill>
              <a:latin typeface="Montserrat Black"/>
              <a:ea typeface="Montserrat Black"/>
              <a:cs typeface="Montserrat Black"/>
              <a:sym typeface="Montserrat Black"/>
            </a:endParaRPr>
          </a:p>
        </p:txBody>
      </p:sp>
      <p:sp>
        <p:nvSpPr>
          <p:cNvPr id="1558" name="Google Shape;1558;p45"/>
          <p:cNvSpPr txBox="1"/>
          <p:nvPr/>
        </p:nvSpPr>
        <p:spPr>
          <a:xfrm>
            <a:off x="4675463" y="1621497"/>
            <a:ext cx="1393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MARS</a:t>
            </a:r>
            <a:endParaRPr sz="2100">
              <a:solidFill>
                <a:schemeClr val="dk1"/>
              </a:solidFill>
              <a:latin typeface="Montserrat Black"/>
              <a:ea typeface="Montserrat Black"/>
              <a:cs typeface="Montserrat Black"/>
              <a:sym typeface="Montserrat Black"/>
            </a:endParaRPr>
          </a:p>
        </p:txBody>
      </p:sp>
      <p:sp>
        <p:nvSpPr>
          <p:cNvPr id="1559" name="Google Shape;1559;p45"/>
          <p:cNvSpPr txBox="1"/>
          <p:nvPr/>
        </p:nvSpPr>
        <p:spPr>
          <a:xfrm>
            <a:off x="4675463" y="2196452"/>
            <a:ext cx="1393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VENUS</a:t>
            </a:r>
            <a:endParaRPr sz="2100">
              <a:solidFill>
                <a:schemeClr val="dk1"/>
              </a:solidFill>
              <a:latin typeface="Montserrat Black"/>
              <a:ea typeface="Montserrat Black"/>
              <a:cs typeface="Montserrat Black"/>
              <a:sym typeface="Montserrat Black"/>
            </a:endParaRPr>
          </a:p>
        </p:txBody>
      </p:sp>
      <p:sp>
        <p:nvSpPr>
          <p:cNvPr id="1560" name="Google Shape;1560;p45"/>
          <p:cNvSpPr txBox="1"/>
          <p:nvPr/>
        </p:nvSpPr>
        <p:spPr>
          <a:xfrm>
            <a:off x="4675463" y="2771407"/>
            <a:ext cx="1393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JUPITER</a:t>
            </a:r>
            <a:endParaRPr sz="2100">
              <a:solidFill>
                <a:schemeClr val="dk1"/>
              </a:solidFill>
              <a:latin typeface="Montserrat Black"/>
              <a:ea typeface="Montserrat Black"/>
              <a:cs typeface="Montserrat Black"/>
              <a:sym typeface="Montserrat Black"/>
            </a:endParaRPr>
          </a:p>
        </p:txBody>
      </p:sp>
      <p:sp>
        <p:nvSpPr>
          <p:cNvPr id="1561" name="Google Shape;1561;p45"/>
          <p:cNvSpPr txBox="1"/>
          <p:nvPr/>
        </p:nvSpPr>
        <p:spPr>
          <a:xfrm>
            <a:off x="6069275" y="2771407"/>
            <a:ext cx="1393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Jupiter is big</a:t>
            </a:r>
            <a:endParaRPr>
              <a:solidFill>
                <a:schemeClr val="dk1"/>
              </a:solidFill>
              <a:latin typeface="Montserrat"/>
              <a:ea typeface="Montserrat"/>
              <a:cs typeface="Montserrat"/>
              <a:sym typeface="Montserrat"/>
            </a:endParaRPr>
          </a:p>
        </p:txBody>
      </p:sp>
      <p:sp>
        <p:nvSpPr>
          <p:cNvPr id="1562" name="Google Shape;1562;p45"/>
          <p:cNvSpPr txBox="1"/>
          <p:nvPr/>
        </p:nvSpPr>
        <p:spPr>
          <a:xfrm>
            <a:off x="6069275" y="2196452"/>
            <a:ext cx="1393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Venus is hot</a:t>
            </a:r>
            <a:endParaRPr>
              <a:solidFill>
                <a:schemeClr val="dk1"/>
              </a:solidFill>
              <a:latin typeface="Montserrat"/>
              <a:ea typeface="Montserrat"/>
              <a:cs typeface="Montserrat"/>
              <a:sym typeface="Montserrat"/>
            </a:endParaRPr>
          </a:p>
        </p:txBody>
      </p:sp>
      <p:sp>
        <p:nvSpPr>
          <p:cNvPr id="1563" name="Google Shape;1563;p45"/>
          <p:cNvSpPr txBox="1"/>
          <p:nvPr/>
        </p:nvSpPr>
        <p:spPr>
          <a:xfrm>
            <a:off x="6069275" y="1621497"/>
            <a:ext cx="1393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Mars is cold</a:t>
            </a:r>
            <a:endParaRPr>
              <a:solidFill>
                <a:schemeClr val="dk1"/>
              </a:solidFill>
              <a:latin typeface="Montserrat"/>
              <a:ea typeface="Montserrat"/>
              <a:cs typeface="Montserrat"/>
              <a:sym typeface="Montserrat"/>
            </a:endParaRPr>
          </a:p>
        </p:txBody>
      </p:sp>
      <p:sp>
        <p:nvSpPr>
          <p:cNvPr id="1564" name="Google Shape;1564;p45"/>
          <p:cNvSpPr txBox="1"/>
          <p:nvPr>
            <p:ph idx="4294967295" type="title"/>
          </p:nvPr>
        </p:nvSpPr>
        <p:spPr>
          <a:xfrm>
            <a:off x="1303077" y="3618151"/>
            <a:ext cx="1974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100"/>
              <a:t>$10,000,000</a:t>
            </a:r>
            <a:endParaRPr sz="2100"/>
          </a:p>
        </p:txBody>
      </p:sp>
      <p:grpSp>
        <p:nvGrpSpPr>
          <p:cNvPr id="1565" name="Google Shape;1565;p45"/>
          <p:cNvGrpSpPr/>
          <p:nvPr/>
        </p:nvGrpSpPr>
        <p:grpSpPr>
          <a:xfrm>
            <a:off x="849788" y="3669129"/>
            <a:ext cx="372073" cy="355243"/>
            <a:chOff x="7390435" y="3680868"/>
            <a:chExt cx="372073" cy="355243"/>
          </a:xfrm>
        </p:grpSpPr>
        <p:sp>
          <p:nvSpPr>
            <p:cNvPr id="1566" name="Google Shape;1566;p45"/>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2" name="Google Shape;1572;p45"/>
          <p:cNvSpPr txBox="1"/>
          <p:nvPr/>
        </p:nvSpPr>
        <p:spPr>
          <a:xfrm>
            <a:off x="3851222" y="3618151"/>
            <a:ext cx="19752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ASSEMBLE</a:t>
            </a:r>
            <a:endParaRPr sz="2100">
              <a:solidFill>
                <a:schemeClr val="dk1"/>
              </a:solidFill>
              <a:latin typeface="Montserrat Black"/>
              <a:ea typeface="Montserrat Black"/>
              <a:cs typeface="Montserrat Black"/>
              <a:sym typeface="Montserrat Black"/>
            </a:endParaRPr>
          </a:p>
        </p:txBody>
      </p:sp>
      <p:sp>
        <p:nvSpPr>
          <p:cNvPr id="1573" name="Google Shape;1573;p45"/>
          <p:cNvSpPr txBox="1"/>
          <p:nvPr/>
        </p:nvSpPr>
        <p:spPr>
          <a:xfrm>
            <a:off x="6399967" y="3618151"/>
            <a:ext cx="19752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BUILDING</a:t>
            </a:r>
            <a:endParaRPr sz="2100">
              <a:solidFill>
                <a:schemeClr val="dk1"/>
              </a:solidFill>
              <a:latin typeface="Montserrat Black"/>
              <a:ea typeface="Montserrat Black"/>
              <a:cs typeface="Montserrat Black"/>
              <a:sym typeface="Montserrat Black"/>
            </a:endParaRPr>
          </a:p>
        </p:txBody>
      </p:sp>
      <p:grpSp>
        <p:nvGrpSpPr>
          <p:cNvPr id="1574" name="Google Shape;1574;p45"/>
          <p:cNvGrpSpPr/>
          <p:nvPr/>
        </p:nvGrpSpPr>
        <p:grpSpPr>
          <a:xfrm>
            <a:off x="6008874" y="3673007"/>
            <a:ext cx="248186" cy="347488"/>
            <a:chOff x="1273600" y="3144712"/>
            <a:chExt cx="423814" cy="602023"/>
          </a:xfrm>
        </p:grpSpPr>
        <p:sp>
          <p:nvSpPr>
            <p:cNvPr id="1575" name="Google Shape;1575;p45"/>
            <p:cNvSpPr/>
            <p:nvPr/>
          </p:nvSpPr>
          <p:spPr>
            <a:xfrm>
              <a:off x="1353932" y="3192705"/>
              <a:ext cx="160398" cy="60796"/>
            </a:xfrm>
            <a:custGeom>
              <a:rect b="b" l="l" r="r" t="t"/>
              <a:pathLst>
                <a:path extrusionOk="0" h="1833" w="4836">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1579637" y="3562689"/>
              <a:ext cx="56451" cy="56484"/>
            </a:xfrm>
            <a:custGeom>
              <a:rect b="b" l="l" r="r" t="t"/>
              <a:pathLst>
                <a:path extrusionOk="0" h="1703" w="1702">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1273600" y="3144712"/>
              <a:ext cx="423814" cy="602023"/>
            </a:xfrm>
            <a:custGeom>
              <a:rect b="b" l="l" r="r" t="t"/>
              <a:pathLst>
                <a:path extrusionOk="0" h="18151" w="12778">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45"/>
          <p:cNvGrpSpPr/>
          <p:nvPr/>
        </p:nvGrpSpPr>
        <p:grpSpPr>
          <a:xfrm>
            <a:off x="3365711" y="3686734"/>
            <a:ext cx="437370" cy="320035"/>
            <a:chOff x="3963285" y="3226337"/>
            <a:chExt cx="602023" cy="439668"/>
          </a:xfrm>
        </p:grpSpPr>
        <p:sp>
          <p:nvSpPr>
            <p:cNvPr id="1579" name="Google Shape;1579;p45"/>
            <p:cNvSpPr/>
            <p:nvPr/>
          </p:nvSpPr>
          <p:spPr>
            <a:xfrm>
              <a:off x="3963319" y="3226337"/>
              <a:ext cx="601990" cy="439668"/>
            </a:xfrm>
            <a:custGeom>
              <a:rect b="b" l="l" r="r" t="t"/>
              <a:pathLst>
                <a:path extrusionOk="0" h="13256" w="1815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4475325" y="3460898"/>
              <a:ext cx="89983" cy="132703"/>
            </a:xfrm>
            <a:custGeom>
              <a:rect b="b" l="l" r="r" t="t"/>
              <a:pathLst>
                <a:path extrusionOk="0" h="4001" w="2713">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3963285" y="3460898"/>
              <a:ext cx="91177" cy="132703"/>
            </a:xfrm>
            <a:custGeom>
              <a:rect b="b" l="l" r="r" t="t"/>
              <a:pathLst>
                <a:path extrusionOk="0" h="4001" w="2749">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4183650" y="3363982"/>
              <a:ext cx="161294" cy="164378"/>
            </a:xfrm>
            <a:custGeom>
              <a:rect b="b" l="l" r="r" t="t"/>
              <a:pathLst>
                <a:path extrusionOk="0" h="4956" w="4863">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45"/>
          <p:cNvGrpSpPr/>
          <p:nvPr/>
        </p:nvGrpSpPr>
        <p:grpSpPr>
          <a:xfrm>
            <a:off x="1003700" y="2099400"/>
            <a:ext cx="76825" cy="76800"/>
            <a:chOff x="3104875" y="1099400"/>
            <a:chExt cx="76825" cy="76800"/>
          </a:xfrm>
        </p:grpSpPr>
        <p:sp>
          <p:nvSpPr>
            <p:cNvPr id="1584" name="Google Shape;1584;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45"/>
          <p:cNvGrpSpPr/>
          <p:nvPr/>
        </p:nvGrpSpPr>
        <p:grpSpPr>
          <a:xfrm>
            <a:off x="8086050" y="2917325"/>
            <a:ext cx="76825" cy="76800"/>
            <a:chOff x="3104875" y="1099400"/>
            <a:chExt cx="76825" cy="76800"/>
          </a:xfrm>
        </p:grpSpPr>
        <p:sp>
          <p:nvSpPr>
            <p:cNvPr id="1587" name="Google Shape;1587;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45"/>
          <p:cNvGrpSpPr/>
          <p:nvPr/>
        </p:nvGrpSpPr>
        <p:grpSpPr>
          <a:xfrm>
            <a:off x="6180225" y="982400"/>
            <a:ext cx="76825" cy="76800"/>
            <a:chOff x="3104875" y="1099400"/>
            <a:chExt cx="76825" cy="76800"/>
          </a:xfrm>
        </p:grpSpPr>
        <p:sp>
          <p:nvSpPr>
            <p:cNvPr id="1590" name="Google Shape;1590;p4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92" name="Google Shape;1592;p45"/>
          <p:cNvPicPr preferRelativeResize="0"/>
          <p:nvPr/>
        </p:nvPicPr>
        <p:blipFill rotWithShape="1">
          <a:blip r:embed="rId4">
            <a:alphaModFix/>
          </a:blip>
          <a:srcRect b="0" l="22009" r="18455" t="0"/>
          <a:stretch/>
        </p:blipFill>
        <p:spPr>
          <a:xfrm rot="-3282827">
            <a:off x="963587" y="779688"/>
            <a:ext cx="652202" cy="616225"/>
          </a:xfrm>
          <a:prstGeom prst="rect">
            <a:avLst/>
          </a:prstGeom>
          <a:noFill/>
          <a:ln>
            <a:noFill/>
          </a:ln>
        </p:spPr>
      </p:pic>
      <p:pic>
        <p:nvPicPr>
          <p:cNvPr id="1593" name="Google Shape;1593;p45"/>
          <p:cNvPicPr preferRelativeResize="0"/>
          <p:nvPr/>
        </p:nvPicPr>
        <p:blipFill rotWithShape="1">
          <a:blip r:embed="rId5">
            <a:alphaModFix/>
          </a:blip>
          <a:srcRect b="4591" l="24331" r="23342" t="5721"/>
          <a:stretch/>
        </p:blipFill>
        <p:spPr>
          <a:xfrm rot="2268302">
            <a:off x="6849112" y="209824"/>
            <a:ext cx="1857374" cy="1790699"/>
          </a:xfrm>
          <a:prstGeom prst="rect">
            <a:avLst/>
          </a:prstGeom>
          <a:noFill/>
          <a:ln>
            <a:noFill/>
          </a:ln>
        </p:spPr>
      </p:pic>
      <p:pic>
        <p:nvPicPr>
          <p:cNvPr id="1594" name="Google Shape;1594;p45" title="Gráfico">
            <a:hlinkClick r:id="rId6"/>
          </p:cNvPr>
          <p:cNvPicPr preferRelativeResize="0"/>
          <p:nvPr/>
        </p:nvPicPr>
        <p:blipFill>
          <a:blip r:embed="rId7">
            <a:alphaModFix/>
          </a:blip>
          <a:stretch>
            <a:fillRect/>
          </a:stretch>
        </p:blipFill>
        <p:spPr>
          <a:xfrm>
            <a:off x="640074" y="1363498"/>
            <a:ext cx="3163001" cy="19530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8" name="Shape 1598"/>
        <p:cNvGrpSpPr/>
        <p:nvPr/>
      </p:nvGrpSpPr>
      <p:grpSpPr>
        <a:xfrm>
          <a:off x="0" y="0"/>
          <a:ext cx="0" cy="0"/>
          <a:chOff x="0" y="0"/>
          <a:chExt cx="0" cy="0"/>
        </a:xfrm>
      </p:grpSpPr>
      <p:pic>
        <p:nvPicPr>
          <p:cNvPr id="1599" name="Google Shape;1599;p46"/>
          <p:cNvPicPr preferRelativeResize="0"/>
          <p:nvPr/>
        </p:nvPicPr>
        <p:blipFill rotWithShape="1">
          <a:blip r:embed="rId3">
            <a:alphaModFix/>
          </a:blip>
          <a:srcRect b="5838" l="25537" r="23467" t="7152"/>
          <a:stretch/>
        </p:blipFill>
        <p:spPr>
          <a:xfrm>
            <a:off x="4099849" y="-381863"/>
            <a:ext cx="1920000" cy="1842726"/>
          </a:xfrm>
          <a:prstGeom prst="rect">
            <a:avLst/>
          </a:prstGeom>
          <a:noFill/>
          <a:ln>
            <a:noFill/>
          </a:ln>
        </p:spPr>
      </p:pic>
      <p:pic>
        <p:nvPicPr>
          <p:cNvPr id="1600" name="Google Shape;1600;p46"/>
          <p:cNvPicPr preferRelativeResize="0"/>
          <p:nvPr/>
        </p:nvPicPr>
        <p:blipFill rotWithShape="1">
          <a:blip r:embed="rId4">
            <a:alphaModFix/>
          </a:blip>
          <a:srcRect b="0" l="15236" r="10474" t="0"/>
          <a:stretch/>
        </p:blipFill>
        <p:spPr>
          <a:xfrm rot="-6939188">
            <a:off x="603297" y="3412299"/>
            <a:ext cx="1552576" cy="1390850"/>
          </a:xfrm>
          <a:prstGeom prst="rect">
            <a:avLst/>
          </a:prstGeom>
          <a:noFill/>
          <a:ln>
            <a:noFill/>
          </a:ln>
        </p:spPr>
      </p:pic>
      <p:pic>
        <p:nvPicPr>
          <p:cNvPr id="1601" name="Google Shape;1601;p46"/>
          <p:cNvPicPr preferRelativeResize="0"/>
          <p:nvPr/>
        </p:nvPicPr>
        <p:blipFill rotWithShape="1">
          <a:blip r:embed="rId5">
            <a:alphaModFix/>
          </a:blip>
          <a:srcRect b="0" l="22009" r="18455" t="0"/>
          <a:stretch/>
        </p:blipFill>
        <p:spPr>
          <a:xfrm rot="1203247">
            <a:off x="3711104" y="521270"/>
            <a:ext cx="903665" cy="853810"/>
          </a:xfrm>
          <a:prstGeom prst="rect">
            <a:avLst/>
          </a:prstGeom>
          <a:noFill/>
          <a:ln>
            <a:noFill/>
          </a:ln>
        </p:spPr>
      </p:pic>
      <p:pic>
        <p:nvPicPr>
          <p:cNvPr id="1602" name="Google Shape;1602;p46"/>
          <p:cNvPicPr preferRelativeResize="0"/>
          <p:nvPr/>
        </p:nvPicPr>
        <p:blipFill rotWithShape="1">
          <a:blip r:embed="rId6">
            <a:alphaModFix/>
          </a:blip>
          <a:srcRect b="8336" l="18647" r="8852" t="7960"/>
          <a:stretch/>
        </p:blipFill>
        <p:spPr>
          <a:xfrm rot="-1406513">
            <a:off x="7152235" y="3461350"/>
            <a:ext cx="1175233" cy="763227"/>
          </a:xfrm>
          <a:prstGeom prst="rect">
            <a:avLst/>
          </a:prstGeom>
          <a:noFill/>
          <a:ln>
            <a:noFill/>
          </a:ln>
        </p:spPr>
      </p:pic>
      <p:sp>
        <p:nvSpPr>
          <p:cNvPr id="1603" name="Google Shape;1603;p46"/>
          <p:cNvSpPr txBox="1"/>
          <p:nvPr>
            <p:ph type="title"/>
          </p:nvPr>
        </p:nvSpPr>
        <p:spPr>
          <a:xfrm>
            <a:off x="1284000" y="1707525"/>
            <a:ext cx="6576000" cy="155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5,000,000</a:t>
            </a:r>
            <a:endParaRPr/>
          </a:p>
        </p:txBody>
      </p:sp>
      <p:sp>
        <p:nvSpPr>
          <p:cNvPr id="1604" name="Google Shape;1604;p46"/>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captivate your audience’s attention</a:t>
            </a:r>
            <a:endParaRPr/>
          </a:p>
        </p:txBody>
      </p:sp>
      <p:grpSp>
        <p:nvGrpSpPr>
          <p:cNvPr id="1605" name="Google Shape;1605;p46"/>
          <p:cNvGrpSpPr/>
          <p:nvPr/>
        </p:nvGrpSpPr>
        <p:grpSpPr>
          <a:xfrm>
            <a:off x="2447900" y="1156975"/>
            <a:ext cx="76825" cy="76800"/>
            <a:chOff x="3104875" y="1099400"/>
            <a:chExt cx="76825" cy="76800"/>
          </a:xfrm>
        </p:grpSpPr>
        <p:sp>
          <p:nvSpPr>
            <p:cNvPr id="1606" name="Google Shape;1606;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46"/>
          <p:cNvGrpSpPr/>
          <p:nvPr/>
        </p:nvGrpSpPr>
        <p:grpSpPr>
          <a:xfrm>
            <a:off x="4889800" y="4015138"/>
            <a:ext cx="76825" cy="76800"/>
            <a:chOff x="3104875" y="1099400"/>
            <a:chExt cx="76825" cy="76800"/>
          </a:xfrm>
        </p:grpSpPr>
        <p:sp>
          <p:nvSpPr>
            <p:cNvPr id="1609" name="Google Shape;1609;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46"/>
          <p:cNvGrpSpPr/>
          <p:nvPr/>
        </p:nvGrpSpPr>
        <p:grpSpPr>
          <a:xfrm>
            <a:off x="6434350" y="909775"/>
            <a:ext cx="76825" cy="76800"/>
            <a:chOff x="3104875" y="1099400"/>
            <a:chExt cx="76825" cy="76800"/>
          </a:xfrm>
        </p:grpSpPr>
        <p:sp>
          <p:nvSpPr>
            <p:cNvPr id="1612" name="Google Shape;1612;p4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7" name="Shape 1617"/>
        <p:cNvGrpSpPr/>
        <p:nvPr/>
      </p:nvGrpSpPr>
      <p:grpSpPr>
        <a:xfrm>
          <a:off x="0" y="0"/>
          <a:ext cx="0" cy="0"/>
          <a:chOff x="0" y="0"/>
          <a:chExt cx="0" cy="0"/>
        </a:xfrm>
      </p:grpSpPr>
      <p:sp>
        <p:nvSpPr>
          <p:cNvPr id="1618" name="Google Shape;1618;p47"/>
          <p:cNvSpPr txBox="1"/>
          <p:nvPr>
            <p:ph type="title"/>
          </p:nvPr>
        </p:nvSpPr>
        <p:spPr>
          <a:xfrm>
            <a:off x="713213" y="670225"/>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a:t>
            </a:r>
            <a:r>
              <a:rPr lang="en"/>
              <a:t>s</a:t>
            </a:r>
            <a:endParaRPr/>
          </a:p>
        </p:txBody>
      </p:sp>
      <p:sp>
        <p:nvSpPr>
          <p:cNvPr id="1619" name="Google Shape;1619;p4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620" name="Google Shape;1620;p47"/>
          <p:cNvSpPr txBox="1"/>
          <p:nvPr>
            <p:ph idx="2" type="title"/>
          </p:nvPr>
        </p:nvSpPr>
        <p:spPr>
          <a:xfrm>
            <a:off x="3733963" y="2069800"/>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621" name="Google Shape;1621;p4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622" name="Google Shape;1622;p47"/>
          <p:cNvSpPr txBox="1"/>
          <p:nvPr>
            <p:ph idx="4" type="title"/>
          </p:nvPr>
        </p:nvSpPr>
        <p:spPr>
          <a:xfrm>
            <a:off x="713213" y="3469375"/>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623" name="Google Shape;1623;p4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1624" name="Google Shape;1624;p47"/>
          <p:cNvGrpSpPr/>
          <p:nvPr/>
        </p:nvGrpSpPr>
        <p:grpSpPr>
          <a:xfrm>
            <a:off x="1370750" y="2466425"/>
            <a:ext cx="76825" cy="76800"/>
            <a:chOff x="3104875" y="1099400"/>
            <a:chExt cx="76825" cy="76800"/>
          </a:xfrm>
        </p:grpSpPr>
        <p:sp>
          <p:nvSpPr>
            <p:cNvPr id="1625" name="Google Shape;1625;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47"/>
          <p:cNvGrpSpPr/>
          <p:nvPr/>
        </p:nvGrpSpPr>
        <p:grpSpPr>
          <a:xfrm>
            <a:off x="6199150" y="861750"/>
            <a:ext cx="76825" cy="76800"/>
            <a:chOff x="3104875" y="1099400"/>
            <a:chExt cx="76825" cy="76800"/>
          </a:xfrm>
        </p:grpSpPr>
        <p:sp>
          <p:nvSpPr>
            <p:cNvPr id="1628" name="Google Shape;1628;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47"/>
          <p:cNvGrpSpPr/>
          <p:nvPr/>
        </p:nvGrpSpPr>
        <p:grpSpPr>
          <a:xfrm>
            <a:off x="7823013" y="3685825"/>
            <a:ext cx="76825" cy="76800"/>
            <a:chOff x="3104875" y="1099400"/>
            <a:chExt cx="76825" cy="76800"/>
          </a:xfrm>
        </p:grpSpPr>
        <p:sp>
          <p:nvSpPr>
            <p:cNvPr id="1631" name="Google Shape;1631;p4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33" name="Google Shape;1633;p47"/>
          <p:cNvPicPr preferRelativeResize="0"/>
          <p:nvPr/>
        </p:nvPicPr>
        <p:blipFill rotWithShape="1">
          <a:blip r:embed="rId3">
            <a:alphaModFix/>
          </a:blip>
          <a:srcRect b="4591" l="24331" r="23342" t="5721"/>
          <a:stretch/>
        </p:blipFill>
        <p:spPr>
          <a:xfrm rot="2268302">
            <a:off x="6932737" y="4799"/>
            <a:ext cx="1857374" cy="1790699"/>
          </a:xfrm>
          <a:prstGeom prst="rect">
            <a:avLst/>
          </a:prstGeom>
          <a:noFill/>
          <a:ln>
            <a:noFill/>
          </a:ln>
        </p:spPr>
      </p:pic>
      <p:pic>
        <p:nvPicPr>
          <p:cNvPr id="1634" name="Google Shape;1634;p47"/>
          <p:cNvPicPr preferRelativeResize="0"/>
          <p:nvPr/>
        </p:nvPicPr>
        <p:blipFill rotWithShape="1">
          <a:blip r:embed="rId4">
            <a:alphaModFix/>
          </a:blip>
          <a:srcRect b="0" l="15236" r="10474" t="0"/>
          <a:stretch/>
        </p:blipFill>
        <p:spPr>
          <a:xfrm rot="-6939186">
            <a:off x="6623786" y="554667"/>
            <a:ext cx="1320683" cy="1183115"/>
          </a:xfrm>
          <a:prstGeom prst="rect">
            <a:avLst/>
          </a:prstGeom>
          <a:noFill/>
          <a:ln>
            <a:noFill/>
          </a:ln>
        </p:spPr>
      </p:pic>
      <p:pic>
        <p:nvPicPr>
          <p:cNvPr id="1635" name="Google Shape;1635;p47"/>
          <p:cNvPicPr preferRelativeResize="0"/>
          <p:nvPr/>
        </p:nvPicPr>
        <p:blipFill rotWithShape="1">
          <a:blip r:embed="rId5">
            <a:alphaModFix/>
          </a:blip>
          <a:srcRect b="0" l="22009" r="18455" t="0"/>
          <a:stretch/>
        </p:blipFill>
        <p:spPr>
          <a:xfrm rot="1203247">
            <a:off x="2063279" y="2077920"/>
            <a:ext cx="903665" cy="853810"/>
          </a:xfrm>
          <a:prstGeom prst="rect">
            <a:avLst/>
          </a:prstGeom>
          <a:noFill/>
          <a:ln>
            <a:noFill/>
          </a:ln>
        </p:spPr>
      </p:pic>
      <p:pic>
        <p:nvPicPr>
          <p:cNvPr id="1636" name="Google Shape;1636;p47"/>
          <p:cNvPicPr preferRelativeResize="0"/>
          <p:nvPr/>
        </p:nvPicPr>
        <p:blipFill rotWithShape="1">
          <a:blip r:embed="rId6">
            <a:alphaModFix/>
          </a:blip>
          <a:srcRect b="8336" l="18647" r="8852" t="7960"/>
          <a:stretch/>
        </p:blipFill>
        <p:spPr>
          <a:xfrm rot="-1406513">
            <a:off x="6056860" y="3472212"/>
            <a:ext cx="1175233" cy="76322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0" name="Shape 1640"/>
        <p:cNvGrpSpPr/>
        <p:nvPr/>
      </p:nvGrpSpPr>
      <p:grpSpPr>
        <a:xfrm>
          <a:off x="0" y="0"/>
          <a:ext cx="0" cy="0"/>
          <a:chOff x="0" y="0"/>
          <a:chExt cx="0" cy="0"/>
        </a:xfrm>
      </p:grpSpPr>
      <p:pic>
        <p:nvPicPr>
          <p:cNvPr id="1641" name="Google Shape;1641;p48"/>
          <p:cNvPicPr preferRelativeResize="0"/>
          <p:nvPr/>
        </p:nvPicPr>
        <p:blipFill rotWithShape="1">
          <a:blip r:embed="rId3">
            <a:alphaModFix/>
          </a:blip>
          <a:srcRect b="5838" l="25537" r="23467" t="7152"/>
          <a:stretch/>
        </p:blipFill>
        <p:spPr>
          <a:xfrm>
            <a:off x="3612012" y="539512"/>
            <a:ext cx="1920000" cy="1842726"/>
          </a:xfrm>
          <a:prstGeom prst="rect">
            <a:avLst/>
          </a:prstGeom>
          <a:noFill/>
          <a:ln>
            <a:noFill/>
          </a:ln>
        </p:spPr>
      </p:pic>
      <p:sp>
        <p:nvSpPr>
          <p:cNvPr id="1642" name="Google Shape;1642;p48"/>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 IMAGE REINFORCES THE CONCEPT</a:t>
            </a:r>
            <a:endParaRPr/>
          </a:p>
        </p:txBody>
      </p:sp>
      <p:sp>
        <p:nvSpPr>
          <p:cNvPr id="1643" name="Google Shape;1643;p48"/>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1644" name="Google Shape;1644;p48"/>
          <p:cNvPicPr preferRelativeResize="0"/>
          <p:nvPr>
            <p:ph idx="2" type="pic"/>
          </p:nvPr>
        </p:nvPicPr>
        <p:blipFill rotWithShape="1">
          <a:blip r:embed="rId4">
            <a:alphaModFix/>
          </a:blip>
          <a:srcRect b="24646" l="0" r="0" t="6120"/>
          <a:stretch/>
        </p:blipFill>
        <p:spPr>
          <a:xfrm>
            <a:off x="4627875" y="778125"/>
            <a:ext cx="3627900" cy="3762900"/>
          </a:xfrm>
          <a:prstGeom prst="roundRect">
            <a:avLst>
              <a:gd fmla="val 16667" name="adj"/>
            </a:avLst>
          </a:prstGeom>
        </p:spPr>
      </p:pic>
      <p:grpSp>
        <p:nvGrpSpPr>
          <p:cNvPr id="1645" name="Google Shape;1645;p48"/>
          <p:cNvGrpSpPr/>
          <p:nvPr/>
        </p:nvGrpSpPr>
        <p:grpSpPr>
          <a:xfrm>
            <a:off x="852100" y="1035375"/>
            <a:ext cx="76825" cy="76800"/>
            <a:chOff x="3104875" y="1099400"/>
            <a:chExt cx="76825" cy="76800"/>
          </a:xfrm>
        </p:grpSpPr>
        <p:sp>
          <p:nvSpPr>
            <p:cNvPr id="1646" name="Google Shape;1646;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 name="Google Shape;1648;p48"/>
          <p:cNvGrpSpPr/>
          <p:nvPr/>
        </p:nvGrpSpPr>
        <p:grpSpPr>
          <a:xfrm>
            <a:off x="3878075" y="701325"/>
            <a:ext cx="76825" cy="76800"/>
            <a:chOff x="3104875" y="1099400"/>
            <a:chExt cx="76825" cy="76800"/>
          </a:xfrm>
        </p:grpSpPr>
        <p:sp>
          <p:nvSpPr>
            <p:cNvPr id="1649" name="Google Shape;1649;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 name="Google Shape;1651;p48"/>
          <p:cNvGrpSpPr/>
          <p:nvPr/>
        </p:nvGrpSpPr>
        <p:grpSpPr>
          <a:xfrm>
            <a:off x="3801250" y="4276950"/>
            <a:ext cx="76825" cy="76800"/>
            <a:chOff x="3104875" y="1099400"/>
            <a:chExt cx="76825" cy="76800"/>
          </a:xfrm>
        </p:grpSpPr>
        <p:sp>
          <p:nvSpPr>
            <p:cNvPr id="1652" name="Google Shape;1652;p4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54" name="Google Shape;1654;p48"/>
          <p:cNvPicPr preferRelativeResize="0"/>
          <p:nvPr/>
        </p:nvPicPr>
        <p:blipFill rotWithShape="1">
          <a:blip r:embed="rId5">
            <a:alphaModFix/>
          </a:blip>
          <a:srcRect b="0" l="22009" r="18455" t="0"/>
          <a:stretch/>
        </p:blipFill>
        <p:spPr>
          <a:xfrm rot="1203247">
            <a:off x="7730654" y="483170"/>
            <a:ext cx="903665" cy="853810"/>
          </a:xfrm>
          <a:prstGeom prst="rect">
            <a:avLst/>
          </a:prstGeom>
          <a:noFill/>
          <a:ln>
            <a:noFill/>
          </a:ln>
        </p:spPr>
      </p:pic>
      <p:pic>
        <p:nvPicPr>
          <p:cNvPr id="1655" name="Google Shape;1655;p48"/>
          <p:cNvPicPr preferRelativeResize="0"/>
          <p:nvPr/>
        </p:nvPicPr>
        <p:blipFill rotWithShape="1">
          <a:blip r:embed="rId6">
            <a:alphaModFix/>
          </a:blip>
          <a:srcRect b="8336" l="18647" r="8852" t="7960"/>
          <a:stretch/>
        </p:blipFill>
        <p:spPr>
          <a:xfrm rot="-1406513">
            <a:off x="4275685" y="3880450"/>
            <a:ext cx="1175233" cy="76322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59" name="Shape 1659"/>
        <p:cNvGrpSpPr/>
        <p:nvPr/>
      </p:nvGrpSpPr>
      <p:grpSpPr>
        <a:xfrm>
          <a:off x="0" y="0"/>
          <a:ext cx="0" cy="0"/>
          <a:chOff x="0" y="0"/>
          <a:chExt cx="0" cy="0"/>
        </a:xfrm>
      </p:grpSpPr>
      <p:pic>
        <p:nvPicPr>
          <p:cNvPr id="1660" name="Google Shape;1660;p49"/>
          <p:cNvPicPr preferRelativeResize="0"/>
          <p:nvPr>
            <p:ph idx="2" type="pic"/>
          </p:nvPr>
        </p:nvPicPr>
        <p:blipFill rotWithShape="1">
          <a:blip r:embed="rId4">
            <a:alphaModFix/>
          </a:blip>
          <a:srcRect b="12541" l="0" r="5222" t="7470"/>
          <a:stretch/>
        </p:blipFill>
        <p:spPr>
          <a:xfrm>
            <a:off x="0" y="0"/>
            <a:ext cx="9144003" cy="5143501"/>
          </a:xfrm>
          <a:prstGeom prst="rect">
            <a:avLst/>
          </a:prstGeom>
        </p:spPr>
      </p:pic>
      <p:sp>
        <p:nvSpPr>
          <p:cNvPr id="1661" name="Google Shape;1661;p49"/>
          <p:cNvSpPr txBox="1"/>
          <p:nvPr>
            <p:ph type="title"/>
          </p:nvPr>
        </p:nvSpPr>
        <p:spPr>
          <a:xfrm>
            <a:off x="713225" y="3502900"/>
            <a:ext cx="5202300" cy="10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A</a:t>
            </a:r>
            <a:r>
              <a:rPr lang="en">
                <a:solidFill>
                  <a:schemeClr val="dk1"/>
                </a:solidFill>
              </a:rPr>
              <a:t> PICTURE IS WORTH A THOUSAND WORDS</a:t>
            </a:r>
            <a:endParaRPr>
              <a:solidFill>
                <a:schemeClr val="dk1"/>
              </a:solidFill>
            </a:endParaRPr>
          </a:p>
        </p:txBody>
      </p:sp>
      <p:grpSp>
        <p:nvGrpSpPr>
          <p:cNvPr id="1662" name="Google Shape;1662;p49"/>
          <p:cNvGrpSpPr/>
          <p:nvPr/>
        </p:nvGrpSpPr>
        <p:grpSpPr>
          <a:xfrm>
            <a:off x="1003700" y="2099400"/>
            <a:ext cx="76825" cy="76800"/>
            <a:chOff x="3104875" y="1099400"/>
            <a:chExt cx="76825" cy="76800"/>
          </a:xfrm>
        </p:grpSpPr>
        <p:sp>
          <p:nvSpPr>
            <p:cNvPr id="1663" name="Google Shape;1663;p4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 name="Google Shape;1665;p49"/>
          <p:cNvGrpSpPr/>
          <p:nvPr/>
        </p:nvGrpSpPr>
        <p:grpSpPr>
          <a:xfrm>
            <a:off x="1791913" y="705950"/>
            <a:ext cx="76825" cy="76800"/>
            <a:chOff x="3104875" y="1099400"/>
            <a:chExt cx="76825" cy="76800"/>
          </a:xfrm>
        </p:grpSpPr>
        <p:sp>
          <p:nvSpPr>
            <p:cNvPr id="1666" name="Google Shape;1666;p4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49"/>
          <p:cNvGrpSpPr/>
          <p:nvPr/>
        </p:nvGrpSpPr>
        <p:grpSpPr>
          <a:xfrm>
            <a:off x="3801250" y="2800825"/>
            <a:ext cx="76825" cy="76800"/>
            <a:chOff x="3104875" y="1099400"/>
            <a:chExt cx="76825" cy="76800"/>
          </a:xfrm>
        </p:grpSpPr>
        <p:sp>
          <p:nvSpPr>
            <p:cNvPr id="1669" name="Google Shape;1669;p4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71" name="Google Shape;1671;p49"/>
          <p:cNvPicPr preferRelativeResize="0"/>
          <p:nvPr/>
        </p:nvPicPr>
        <p:blipFill rotWithShape="1">
          <a:blip r:embed="rId5">
            <a:alphaModFix/>
          </a:blip>
          <a:srcRect b="5838" l="25537" r="23467" t="7152"/>
          <a:stretch/>
        </p:blipFill>
        <p:spPr>
          <a:xfrm>
            <a:off x="1263787" y="1137050"/>
            <a:ext cx="1920000" cy="1842726"/>
          </a:xfrm>
          <a:prstGeom prst="rect">
            <a:avLst/>
          </a:prstGeom>
          <a:noFill/>
          <a:ln>
            <a:noFill/>
          </a:ln>
        </p:spPr>
      </p:pic>
      <p:pic>
        <p:nvPicPr>
          <p:cNvPr id="1672" name="Google Shape;1672;p49"/>
          <p:cNvPicPr preferRelativeResize="0"/>
          <p:nvPr/>
        </p:nvPicPr>
        <p:blipFill rotWithShape="1">
          <a:blip r:embed="rId6">
            <a:alphaModFix/>
          </a:blip>
          <a:srcRect b="0" l="15236" r="10474" t="0"/>
          <a:stretch/>
        </p:blipFill>
        <p:spPr>
          <a:xfrm rot="-6939186">
            <a:off x="2108036" y="259792"/>
            <a:ext cx="1320683" cy="1183115"/>
          </a:xfrm>
          <a:prstGeom prst="rect">
            <a:avLst/>
          </a:prstGeom>
          <a:noFill/>
          <a:ln>
            <a:noFill/>
          </a:ln>
        </p:spPr>
      </p:pic>
      <p:pic>
        <p:nvPicPr>
          <p:cNvPr id="1673" name="Google Shape;1673;p49"/>
          <p:cNvPicPr preferRelativeResize="0"/>
          <p:nvPr/>
        </p:nvPicPr>
        <p:blipFill rotWithShape="1">
          <a:blip r:embed="rId7">
            <a:alphaModFix/>
          </a:blip>
          <a:srcRect b="0" l="22009" r="18455" t="0"/>
          <a:stretch/>
        </p:blipFill>
        <p:spPr>
          <a:xfrm rot="1203247">
            <a:off x="769254" y="2412645"/>
            <a:ext cx="903665" cy="853810"/>
          </a:xfrm>
          <a:prstGeom prst="rect">
            <a:avLst/>
          </a:prstGeom>
          <a:noFill/>
          <a:ln>
            <a:noFill/>
          </a:ln>
        </p:spPr>
      </p:pic>
      <p:grpSp>
        <p:nvGrpSpPr>
          <p:cNvPr id="1674" name="Google Shape;1674;p49"/>
          <p:cNvGrpSpPr/>
          <p:nvPr/>
        </p:nvGrpSpPr>
        <p:grpSpPr>
          <a:xfrm rot="10800000">
            <a:off x="6825617" y="-226461"/>
            <a:ext cx="3485298" cy="1363521"/>
            <a:chOff x="5000328" y="4413931"/>
            <a:chExt cx="3485298" cy="1363521"/>
          </a:xfrm>
        </p:grpSpPr>
        <p:grpSp>
          <p:nvGrpSpPr>
            <p:cNvPr id="1675" name="Google Shape;1675;p49"/>
            <p:cNvGrpSpPr/>
            <p:nvPr/>
          </p:nvGrpSpPr>
          <p:grpSpPr>
            <a:xfrm>
              <a:off x="5000328" y="4413931"/>
              <a:ext cx="3485298" cy="1363521"/>
              <a:chOff x="4151828" y="2626856"/>
              <a:chExt cx="3485298" cy="1363521"/>
            </a:xfrm>
          </p:grpSpPr>
          <p:sp>
            <p:nvSpPr>
              <p:cNvPr id="1676" name="Google Shape;1676;p4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5" name="Google Shape;1685;p4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1" name="Shape 1691"/>
        <p:cNvGrpSpPr/>
        <p:nvPr/>
      </p:nvGrpSpPr>
      <p:grpSpPr>
        <a:xfrm>
          <a:off x="0" y="0"/>
          <a:ext cx="0" cy="0"/>
          <a:chOff x="0" y="0"/>
          <a:chExt cx="0" cy="0"/>
        </a:xfrm>
      </p:grpSpPr>
      <p:sp>
        <p:nvSpPr>
          <p:cNvPr id="1692" name="Google Shape;1692;p50"/>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1693" name="Google Shape;1693;p50"/>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MANPOWER</a:t>
            </a:r>
            <a:endParaRPr/>
          </a:p>
        </p:txBody>
      </p:sp>
      <p:sp>
        <p:nvSpPr>
          <p:cNvPr id="1694" name="Google Shape;1694;p50"/>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695" name="Google Shape;1695;p50"/>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DEVELOPMENT</a:t>
            </a:r>
            <a:endParaRPr/>
          </a:p>
        </p:txBody>
      </p:sp>
      <p:sp>
        <p:nvSpPr>
          <p:cNvPr id="1696" name="Google Shape;1696;p50"/>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697" name="Google Shape;1697;p50"/>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EXPANSION</a:t>
            </a:r>
            <a:endParaRPr/>
          </a:p>
        </p:txBody>
      </p:sp>
      <p:sp>
        <p:nvSpPr>
          <p:cNvPr id="1698" name="Google Shape;1698;p50"/>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NUMBERS</a:t>
            </a:r>
            <a:endParaRPr/>
          </a:p>
        </p:txBody>
      </p:sp>
      <p:sp>
        <p:nvSpPr>
          <p:cNvPr id="1699" name="Google Shape;1699;p50"/>
          <p:cNvSpPr/>
          <p:nvPr/>
        </p:nvSpPr>
        <p:spPr>
          <a:xfrm>
            <a:off x="1291175" y="2075924"/>
            <a:ext cx="1217700" cy="1217700"/>
          </a:xfrm>
          <a:prstGeom prst="donut">
            <a:avLst>
              <a:gd fmla="val 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0"/>
          <p:cNvSpPr/>
          <p:nvPr/>
        </p:nvSpPr>
        <p:spPr>
          <a:xfrm>
            <a:off x="1269875" y="2054624"/>
            <a:ext cx="1260300" cy="1260300"/>
          </a:xfrm>
          <a:prstGeom prst="blockArc">
            <a:avLst>
              <a:gd fmla="val 16157516" name="adj1"/>
              <a:gd fmla="val 5249837" name="adj2"/>
              <a:gd fmla="val 6886" name="adj3"/>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0"/>
          <p:cNvSpPr/>
          <p:nvPr/>
        </p:nvSpPr>
        <p:spPr>
          <a:xfrm>
            <a:off x="3959735" y="2075924"/>
            <a:ext cx="1217700" cy="1217700"/>
          </a:xfrm>
          <a:prstGeom prst="donut">
            <a:avLst>
              <a:gd fmla="val 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0"/>
          <p:cNvSpPr/>
          <p:nvPr/>
        </p:nvSpPr>
        <p:spPr>
          <a:xfrm>
            <a:off x="3938435" y="2054624"/>
            <a:ext cx="1260300" cy="1260300"/>
          </a:xfrm>
          <a:prstGeom prst="blockArc">
            <a:avLst>
              <a:gd fmla="val 16157516" name="adj1"/>
              <a:gd fmla="val 1481614" name="adj2"/>
              <a:gd fmla="val 7394" name="adj3"/>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0"/>
          <p:cNvSpPr/>
          <p:nvPr/>
        </p:nvSpPr>
        <p:spPr>
          <a:xfrm>
            <a:off x="6628296" y="2075924"/>
            <a:ext cx="1217700" cy="1217700"/>
          </a:xfrm>
          <a:prstGeom prst="donut">
            <a:avLst>
              <a:gd fmla="val 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0"/>
          <p:cNvSpPr/>
          <p:nvPr/>
        </p:nvSpPr>
        <p:spPr>
          <a:xfrm>
            <a:off x="6606996" y="2054624"/>
            <a:ext cx="1260300" cy="1260300"/>
          </a:xfrm>
          <a:prstGeom prst="blockArc">
            <a:avLst>
              <a:gd fmla="val 16157516" name="adj1"/>
              <a:gd fmla="val 20391834" name="adj2"/>
              <a:gd fmla="val 8063" name="adj3"/>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0"/>
          <p:cNvSpPr txBox="1"/>
          <p:nvPr>
            <p:ph type="title"/>
          </p:nvPr>
        </p:nvSpPr>
        <p:spPr>
          <a:xfrm>
            <a:off x="1200575" y="2456174"/>
            <a:ext cx="13989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706" name="Google Shape;1706;p50"/>
          <p:cNvSpPr txBox="1"/>
          <p:nvPr>
            <p:ph idx="3" type="title"/>
          </p:nvPr>
        </p:nvSpPr>
        <p:spPr>
          <a:xfrm>
            <a:off x="3869735" y="2456174"/>
            <a:ext cx="1397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a:t>
            </a:r>
            <a:endParaRPr/>
          </a:p>
        </p:txBody>
      </p:sp>
      <p:sp>
        <p:nvSpPr>
          <p:cNvPr id="1707" name="Google Shape;1707;p50"/>
          <p:cNvSpPr txBox="1"/>
          <p:nvPr>
            <p:ph idx="6" type="title"/>
          </p:nvPr>
        </p:nvSpPr>
        <p:spPr>
          <a:xfrm>
            <a:off x="6538296" y="2456174"/>
            <a:ext cx="1397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1708" name="Google Shape;1708;p50"/>
          <p:cNvSpPr/>
          <p:nvPr/>
        </p:nvSpPr>
        <p:spPr>
          <a:xfrm rot="5400000">
            <a:off x="1592075" y="1364286"/>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0"/>
          <p:cNvSpPr/>
          <p:nvPr/>
        </p:nvSpPr>
        <p:spPr>
          <a:xfrm rot="5400000">
            <a:off x="4260635" y="1364286"/>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0"/>
          <p:cNvSpPr/>
          <p:nvPr/>
        </p:nvSpPr>
        <p:spPr>
          <a:xfrm rot="5400000">
            <a:off x="6929196" y="1364286"/>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1" name="Google Shape;1711;p50"/>
          <p:cNvGrpSpPr/>
          <p:nvPr/>
        </p:nvGrpSpPr>
        <p:grpSpPr>
          <a:xfrm>
            <a:off x="4408566" y="1471266"/>
            <a:ext cx="320039" cy="320041"/>
            <a:chOff x="1421638" y="4125629"/>
            <a:chExt cx="374709" cy="374010"/>
          </a:xfrm>
        </p:grpSpPr>
        <p:sp>
          <p:nvSpPr>
            <p:cNvPr id="1712" name="Google Shape;1712;p50"/>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0"/>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50"/>
          <p:cNvGrpSpPr/>
          <p:nvPr/>
        </p:nvGrpSpPr>
        <p:grpSpPr>
          <a:xfrm>
            <a:off x="7077129" y="1471256"/>
            <a:ext cx="320033" cy="320060"/>
            <a:chOff x="775325" y="4143525"/>
            <a:chExt cx="468776" cy="468884"/>
          </a:xfrm>
        </p:grpSpPr>
        <p:sp>
          <p:nvSpPr>
            <p:cNvPr id="1715" name="Google Shape;1715;p50"/>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0"/>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0"/>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0"/>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 name="Google Shape;1719;p50"/>
          <p:cNvGrpSpPr/>
          <p:nvPr/>
        </p:nvGrpSpPr>
        <p:grpSpPr>
          <a:xfrm>
            <a:off x="1729351" y="1471278"/>
            <a:ext cx="341347" cy="320016"/>
            <a:chOff x="7474098" y="2308360"/>
            <a:chExt cx="602023" cy="562023"/>
          </a:xfrm>
        </p:grpSpPr>
        <p:sp>
          <p:nvSpPr>
            <p:cNvPr id="1720" name="Google Shape;1720;p50"/>
            <p:cNvSpPr/>
            <p:nvPr/>
          </p:nvSpPr>
          <p:spPr>
            <a:xfrm>
              <a:off x="7474098" y="2308360"/>
              <a:ext cx="602023" cy="562023"/>
            </a:xfrm>
            <a:custGeom>
              <a:rect b="b" l="l" r="r" t="t"/>
              <a:pathLst>
                <a:path extrusionOk="0" h="16945" w="18151">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0"/>
            <p:cNvSpPr/>
            <p:nvPr/>
          </p:nvSpPr>
          <p:spPr>
            <a:xfrm>
              <a:off x="7886702" y="2595657"/>
              <a:ext cx="101891" cy="17678"/>
            </a:xfrm>
            <a:custGeom>
              <a:rect b="b" l="l" r="r" t="t"/>
              <a:pathLst>
                <a:path extrusionOk="0" h="533" w="3072">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0"/>
            <p:cNvSpPr/>
            <p:nvPr/>
          </p:nvSpPr>
          <p:spPr>
            <a:xfrm>
              <a:off x="7886702" y="2622655"/>
              <a:ext cx="101891" cy="17645"/>
            </a:xfrm>
            <a:custGeom>
              <a:rect b="b" l="l" r="r" t="t"/>
              <a:pathLst>
                <a:path extrusionOk="0" h="532" w="3072">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0"/>
            <p:cNvSpPr/>
            <p:nvPr/>
          </p:nvSpPr>
          <p:spPr>
            <a:xfrm>
              <a:off x="7919040" y="2649621"/>
              <a:ext cx="69552" cy="17678"/>
            </a:xfrm>
            <a:custGeom>
              <a:rect b="b" l="l" r="r" t="t"/>
              <a:pathLst>
                <a:path extrusionOk="0" h="533" w="2097">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0"/>
            <p:cNvSpPr/>
            <p:nvPr/>
          </p:nvSpPr>
          <p:spPr>
            <a:xfrm>
              <a:off x="7664215" y="2622821"/>
              <a:ext cx="27595" cy="17645"/>
            </a:xfrm>
            <a:custGeom>
              <a:rect b="b" l="l" r="r" t="t"/>
              <a:pathLst>
                <a:path extrusionOk="0" h="532" w="832">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0"/>
            <p:cNvSpPr/>
            <p:nvPr/>
          </p:nvSpPr>
          <p:spPr>
            <a:xfrm>
              <a:off x="7587929" y="2622821"/>
              <a:ext cx="38740" cy="17645"/>
            </a:xfrm>
            <a:custGeom>
              <a:rect b="b" l="l" r="r" t="t"/>
              <a:pathLst>
                <a:path extrusionOk="0" h="532" w="1168">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0"/>
            <p:cNvSpPr/>
            <p:nvPr/>
          </p:nvSpPr>
          <p:spPr>
            <a:xfrm>
              <a:off x="8017117" y="2504977"/>
              <a:ext cx="56318" cy="56318"/>
            </a:xfrm>
            <a:custGeom>
              <a:rect b="b" l="l" r="r" t="t"/>
              <a:pathLst>
                <a:path extrusionOk="0" h="1698" w="1698">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0"/>
            <p:cNvSpPr/>
            <p:nvPr/>
          </p:nvSpPr>
          <p:spPr>
            <a:xfrm>
              <a:off x="7729455" y="2748957"/>
              <a:ext cx="149818" cy="63250"/>
            </a:xfrm>
            <a:custGeom>
              <a:rect b="b" l="l" r="r" t="t"/>
              <a:pathLst>
                <a:path extrusionOk="0" h="1907" w="4517">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0"/>
            <p:cNvSpPr/>
            <p:nvPr/>
          </p:nvSpPr>
          <p:spPr>
            <a:xfrm>
              <a:off x="7516254" y="2431611"/>
              <a:ext cx="78308" cy="17678"/>
            </a:xfrm>
            <a:custGeom>
              <a:rect b="b" l="l" r="r" t="t"/>
              <a:pathLst>
                <a:path extrusionOk="0" h="533" w="2361">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0"/>
            <p:cNvSpPr/>
            <p:nvPr/>
          </p:nvSpPr>
          <p:spPr>
            <a:xfrm>
              <a:off x="7516254" y="2460599"/>
              <a:ext cx="59867" cy="17678"/>
            </a:xfrm>
            <a:custGeom>
              <a:rect b="b" l="l" r="r" t="t"/>
              <a:pathLst>
                <a:path extrusionOk="0" h="533" w="1805">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50"/>
          <p:cNvGrpSpPr/>
          <p:nvPr/>
        </p:nvGrpSpPr>
        <p:grpSpPr>
          <a:xfrm>
            <a:off x="923900" y="1437125"/>
            <a:ext cx="76825" cy="76800"/>
            <a:chOff x="3104875" y="1099400"/>
            <a:chExt cx="76825" cy="76800"/>
          </a:xfrm>
        </p:grpSpPr>
        <p:sp>
          <p:nvSpPr>
            <p:cNvPr id="1731" name="Google Shape;1731;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50"/>
          <p:cNvGrpSpPr/>
          <p:nvPr/>
        </p:nvGrpSpPr>
        <p:grpSpPr>
          <a:xfrm>
            <a:off x="5755375" y="3132149"/>
            <a:ext cx="76825" cy="76800"/>
            <a:chOff x="3104875" y="1099400"/>
            <a:chExt cx="76825" cy="76800"/>
          </a:xfrm>
        </p:grpSpPr>
        <p:sp>
          <p:nvSpPr>
            <p:cNvPr id="1734" name="Google Shape;1734;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50"/>
          <p:cNvGrpSpPr/>
          <p:nvPr/>
        </p:nvGrpSpPr>
        <p:grpSpPr>
          <a:xfrm>
            <a:off x="7846000" y="1214600"/>
            <a:ext cx="76825" cy="76800"/>
            <a:chOff x="3104875" y="1099400"/>
            <a:chExt cx="76825" cy="76800"/>
          </a:xfrm>
        </p:grpSpPr>
        <p:sp>
          <p:nvSpPr>
            <p:cNvPr id="1737" name="Google Shape;1737;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39" name="Google Shape;1739;p50"/>
          <p:cNvPicPr preferRelativeResize="0"/>
          <p:nvPr/>
        </p:nvPicPr>
        <p:blipFill rotWithShape="1">
          <a:blip r:embed="rId3">
            <a:alphaModFix/>
          </a:blip>
          <a:srcRect b="0" l="22009" r="18455" t="0"/>
          <a:stretch/>
        </p:blipFill>
        <p:spPr>
          <a:xfrm rot="-3282827">
            <a:off x="503887" y="462313"/>
            <a:ext cx="652202" cy="616225"/>
          </a:xfrm>
          <a:prstGeom prst="rect">
            <a:avLst/>
          </a:prstGeom>
          <a:noFill/>
          <a:ln>
            <a:noFill/>
          </a:ln>
        </p:spPr>
      </p:pic>
      <p:pic>
        <p:nvPicPr>
          <p:cNvPr id="1740" name="Google Shape;1740;p50"/>
          <p:cNvPicPr preferRelativeResize="0"/>
          <p:nvPr/>
        </p:nvPicPr>
        <p:blipFill rotWithShape="1">
          <a:blip r:embed="rId3">
            <a:alphaModFix/>
          </a:blip>
          <a:srcRect b="0" l="22009" r="18455" t="0"/>
          <a:stretch/>
        </p:blipFill>
        <p:spPr>
          <a:xfrm rot="5800073">
            <a:off x="5628337" y="1671987"/>
            <a:ext cx="652200" cy="6162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4" name="Shape 1744"/>
        <p:cNvGrpSpPr/>
        <p:nvPr/>
      </p:nvGrpSpPr>
      <p:grpSpPr>
        <a:xfrm>
          <a:off x="0" y="0"/>
          <a:ext cx="0" cy="0"/>
          <a:chOff x="0" y="0"/>
          <a:chExt cx="0" cy="0"/>
        </a:xfrm>
      </p:grpSpPr>
      <p:pic>
        <p:nvPicPr>
          <p:cNvPr id="1745" name="Google Shape;1745;p51"/>
          <p:cNvPicPr preferRelativeResize="0"/>
          <p:nvPr/>
        </p:nvPicPr>
        <p:blipFill rotWithShape="1">
          <a:blip r:embed="rId3">
            <a:alphaModFix/>
          </a:blip>
          <a:srcRect b="4591" l="24331" r="23342" t="5721"/>
          <a:stretch/>
        </p:blipFill>
        <p:spPr>
          <a:xfrm rot="2268302">
            <a:off x="-65388" y="3340199"/>
            <a:ext cx="1857374" cy="1790699"/>
          </a:xfrm>
          <a:prstGeom prst="rect">
            <a:avLst/>
          </a:prstGeom>
          <a:noFill/>
          <a:ln>
            <a:noFill/>
          </a:ln>
        </p:spPr>
      </p:pic>
      <p:sp>
        <p:nvSpPr>
          <p:cNvPr id="1746" name="Google Shape;1746;p5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GOALS</a:t>
            </a:r>
            <a:endParaRPr/>
          </a:p>
        </p:txBody>
      </p:sp>
      <p:sp>
        <p:nvSpPr>
          <p:cNvPr id="1747" name="Google Shape;1747;p51"/>
          <p:cNvSpPr/>
          <p:nvPr/>
        </p:nvSpPr>
        <p:spPr>
          <a:xfrm rot="5400000">
            <a:off x="1130138" y="2193250"/>
            <a:ext cx="1494600" cy="12954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8" name="Google Shape;1748;p51"/>
          <p:cNvGrpSpPr/>
          <p:nvPr/>
        </p:nvGrpSpPr>
        <p:grpSpPr>
          <a:xfrm>
            <a:off x="1539327" y="2473264"/>
            <a:ext cx="676221" cy="735371"/>
            <a:chOff x="5417581" y="4001528"/>
            <a:chExt cx="553599" cy="602023"/>
          </a:xfrm>
        </p:grpSpPr>
        <p:sp>
          <p:nvSpPr>
            <p:cNvPr id="1749" name="Google Shape;1749;p51"/>
            <p:cNvSpPr/>
            <p:nvPr/>
          </p:nvSpPr>
          <p:spPr>
            <a:xfrm>
              <a:off x="5840931" y="4132871"/>
              <a:ext cx="120365" cy="120398"/>
            </a:xfrm>
            <a:custGeom>
              <a:rect b="b" l="l" r="r" t="t"/>
              <a:pathLst>
                <a:path extrusionOk="0" h="3630" w="3629">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a:off x="5427432" y="4132871"/>
              <a:ext cx="120398" cy="120398"/>
            </a:xfrm>
            <a:custGeom>
              <a:rect b="b" l="l" r="r" t="t"/>
              <a:pathLst>
                <a:path extrusionOk="0" h="3630" w="363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a:off x="5427432" y="4483153"/>
              <a:ext cx="120398" cy="120398"/>
            </a:xfrm>
            <a:custGeom>
              <a:rect b="b" l="l" r="r" t="t"/>
              <a:pathLst>
                <a:path extrusionOk="0" h="3630" w="363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a:off x="5427432" y="4086337"/>
              <a:ext cx="176982" cy="54527"/>
            </a:xfrm>
            <a:custGeom>
              <a:rect b="b" l="l" r="r" t="t"/>
              <a:pathLst>
                <a:path extrusionOk="0" h="1644" w="5336">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1"/>
            <p:cNvSpPr/>
            <p:nvPr/>
          </p:nvSpPr>
          <p:spPr>
            <a:xfrm>
              <a:off x="5612075" y="4158476"/>
              <a:ext cx="38541" cy="41493"/>
            </a:xfrm>
            <a:custGeom>
              <a:rect b="b" l="l" r="r" t="t"/>
              <a:pathLst>
                <a:path extrusionOk="0" h="1251" w="1162">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1"/>
            <p:cNvSpPr/>
            <p:nvPr/>
          </p:nvSpPr>
          <p:spPr>
            <a:xfrm>
              <a:off x="5427432" y="4055127"/>
              <a:ext cx="112239" cy="17678"/>
            </a:xfrm>
            <a:custGeom>
              <a:rect b="b" l="l" r="r" t="t"/>
              <a:pathLst>
                <a:path extrusionOk="0" h="533" w="3384">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a:off x="5427432" y="4026337"/>
              <a:ext cx="112239" cy="17678"/>
            </a:xfrm>
            <a:custGeom>
              <a:rect b="b" l="l" r="r" t="t"/>
              <a:pathLst>
                <a:path extrusionOk="0" h="533" w="3384">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a:off x="5417581" y="4209554"/>
              <a:ext cx="553599" cy="146501"/>
            </a:xfrm>
            <a:custGeom>
              <a:rect b="b" l="l" r="r" t="t"/>
              <a:pathLst>
                <a:path extrusionOk="0" h="4417" w="16691">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a:off x="5620234" y="4311976"/>
              <a:ext cx="157877" cy="157048"/>
            </a:xfrm>
            <a:custGeom>
              <a:rect b="b" l="l" r="r" t="t"/>
              <a:pathLst>
                <a:path extrusionOk="0" h="4735" w="476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p:nvPr/>
          </p:nvSpPr>
          <p:spPr>
            <a:xfrm>
              <a:off x="5617282" y="4308195"/>
              <a:ext cx="74826" cy="74793"/>
            </a:xfrm>
            <a:custGeom>
              <a:rect b="b" l="l" r="r" t="t"/>
              <a:pathLst>
                <a:path extrusionOk="0" h="2255" w="2256">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1"/>
            <p:cNvSpPr/>
            <p:nvPr/>
          </p:nvSpPr>
          <p:spPr>
            <a:xfrm>
              <a:off x="5457249" y="4520400"/>
              <a:ext cx="52670" cy="52703"/>
            </a:xfrm>
            <a:custGeom>
              <a:rect b="b" l="l" r="r" t="t"/>
              <a:pathLst>
                <a:path extrusionOk="0" h="1589" w="1588">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1"/>
            <p:cNvSpPr/>
            <p:nvPr/>
          </p:nvSpPr>
          <p:spPr>
            <a:xfrm>
              <a:off x="5514131" y="4520400"/>
              <a:ext cx="52703" cy="52703"/>
            </a:xfrm>
            <a:custGeom>
              <a:rect b="b" l="l" r="r" t="t"/>
              <a:pathLst>
                <a:path extrusionOk="0" h="1589" w="1589">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1"/>
            <p:cNvSpPr/>
            <p:nvPr/>
          </p:nvSpPr>
          <p:spPr>
            <a:xfrm>
              <a:off x="5839604" y="4001528"/>
              <a:ext cx="121692" cy="65008"/>
            </a:xfrm>
            <a:custGeom>
              <a:rect b="b" l="l" r="r" t="t"/>
              <a:pathLst>
                <a:path extrusionOk="0" h="1960" w="3669">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1"/>
            <p:cNvSpPr/>
            <p:nvPr/>
          </p:nvSpPr>
          <p:spPr>
            <a:xfrm>
              <a:off x="5870019" y="4089057"/>
              <a:ext cx="17711" cy="17678"/>
            </a:xfrm>
            <a:custGeom>
              <a:rect b="b" l="l" r="r" t="t"/>
              <a:pathLst>
                <a:path extrusionOk="0" h="533" w="534">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1"/>
            <p:cNvSpPr/>
            <p:nvPr/>
          </p:nvSpPr>
          <p:spPr>
            <a:xfrm>
              <a:off x="5906835" y="4089057"/>
              <a:ext cx="17645" cy="17678"/>
            </a:xfrm>
            <a:custGeom>
              <a:rect b="b" l="l" r="r" t="t"/>
              <a:pathLst>
                <a:path extrusionOk="0" h="533" w="532">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1"/>
            <p:cNvSpPr/>
            <p:nvPr/>
          </p:nvSpPr>
          <p:spPr>
            <a:xfrm>
              <a:off x="5943617" y="4089057"/>
              <a:ext cx="17678" cy="17678"/>
            </a:xfrm>
            <a:custGeom>
              <a:rect b="b" l="l" r="r" t="t"/>
              <a:pathLst>
                <a:path extrusionOk="0" h="533" w="533">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1"/>
            <p:cNvSpPr/>
            <p:nvPr/>
          </p:nvSpPr>
          <p:spPr>
            <a:xfrm>
              <a:off x="5439405" y="4243717"/>
              <a:ext cx="521891" cy="283118"/>
            </a:xfrm>
            <a:custGeom>
              <a:rect b="b" l="l" r="r" t="t"/>
              <a:pathLst>
                <a:path extrusionOk="0" h="8536" w="15735">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1"/>
            <p:cNvSpPr/>
            <p:nvPr/>
          </p:nvSpPr>
          <p:spPr>
            <a:xfrm>
              <a:off x="5873866" y="4532341"/>
              <a:ext cx="87430" cy="17678"/>
            </a:xfrm>
            <a:custGeom>
              <a:rect b="b" l="l" r="r" t="t"/>
              <a:pathLst>
                <a:path extrusionOk="0" h="533" w="2636">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1"/>
            <p:cNvSpPr/>
            <p:nvPr/>
          </p:nvSpPr>
          <p:spPr>
            <a:xfrm>
              <a:off x="5873866" y="4558377"/>
              <a:ext cx="87430" cy="17678"/>
            </a:xfrm>
            <a:custGeom>
              <a:rect b="b" l="l" r="r" t="t"/>
              <a:pathLst>
                <a:path extrusionOk="0" h="533" w="2636">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1"/>
            <p:cNvSpPr/>
            <p:nvPr/>
          </p:nvSpPr>
          <p:spPr>
            <a:xfrm>
              <a:off x="5873866" y="4584447"/>
              <a:ext cx="87430" cy="17645"/>
            </a:xfrm>
            <a:custGeom>
              <a:rect b="b" l="l" r="r" t="t"/>
              <a:pathLst>
                <a:path extrusionOk="0" h="532" w="2636">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9" name="Google Shape;1769;p51"/>
          <p:cNvSpPr txBox="1"/>
          <p:nvPr/>
        </p:nvSpPr>
        <p:spPr>
          <a:xfrm>
            <a:off x="4318150" y="1830025"/>
            <a:ext cx="13938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GOAL 1</a:t>
            </a:r>
            <a:endParaRPr sz="2100">
              <a:solidFill>
                <a:schemeClr val="dk1"/>
              </a:solidFill>
              <a:latin typeface="Montserrat Black"/>
              <a:ea typeface="Montserrat Black"/>
              <a:cs typeface="Montserrat Black"/>
              <a:sym typeface="Montserrat Black"/>
            </a:endParaRPr>
          </a:p>
        </p:txBody>
      </p:sp>
      <p:sp>
        <p:nvSpPr>
          <p:cNvPr id="1770" name="Google Shape;1770;p51"/>
          <p:cNvSpPr txBox="1"/>
          <p:nvPr/>
        </p:nvSpPr>
        <p:spPr>
          <a:xfrm>
            <a:off x="5711962" y="1830025"/>
            <a:ext cx="23547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Mercury is the closest planet to the Sun</a:t>
            </a:r>
            <a:endParaRPr>
              <a:solidFill>
                <a:schemeClr val="dk1"/>
              </a:solidFill>
              <a:latin typeface="Montserrat"/>
              <a:ea typeface="Montserrat"/>
              <a:cs typeface="Montserrat"/>
              <a:sym typeface="Montserrat"/>
            </a:endParaRPr>
          </a:p>
        </p:txBody>
      </p:sp>
      <p:sp>
        <p:nvSpPr>
          <p:cNvPr id="1771" name="Google Shape;1771;p51"/>
          <p:cNvSpPr txBox="1"/>
          <p:nvPr/>
        </p:nvSpPr>
        <p:spPr>
          <a:xfrm>
            <a:off x="4318150" y="2598700"/>
            <a:ext cx="13938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GOAL 2</a:t>
            </a:r>
            <a:endParaRPr sz="2100">
              <a:solidFill>
                <a:schemeClr val="dk1"/>
              </a:solidFill>
              <a:latin typeface="Montserrat Black"/>
              <a:ea typeface="Montserrat Black"/>
              <a:cs typeface="Montserrat Black"/>
              <a:sym typeface="Montserrat Black"/>
            </a:endParaRPr>
          </a:p>
        </p:txBody>
      </p:sp>
      <p:sp>
        <p:nvSpPr>
          <p:cNvPr id="1772" name="Google Shape;1772;p51"/>
          <p:cNvSpPr txBox="1"/>
          <p:nvPr/>
        </p:nvSpPr>
        <p:spPr>
          <a:xfrm>
            <a:off x="5711962" y="2598700"/>
            <a:ext cx="23547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1773" name="Google Shape;1773;p51"/>
          <p:cNvSpPr txBox="1"/>
          <p:nvPr/>
        </p:nvSpPr>
        <p:spPr>
          <a:xfrm>
            <a:off x="4318150" y="3367375"/>
            <a:ext cx="13938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Montserrat Black"/>
                <a:ea typeface="Montserrat Black"/>
                <a:cs typeface="Montserrat Black"/>
                <a:sym typeface="Montserrat Black"/>
              </a:rPr>
              <a:t>GOAL 3</a:t>
            </a:r>
            <a:endParaRPr sz="2100">
              <a:solidFill>
                <a:schemeClr val="dk1"/>
              </a:solidFill>
              <a:latin typeface="Montserrat Black"/>
              <a:ea typeface="Montserrat Black"/>
              <a:cs typeface="Montserrat Black"/>
              <a:sym typeface="Montserrat Black"/>
            </a:endParaRPr>
          </a:p>
        </p:txBody>
      </p:sp>
      <p:sp>
        <p:nvSpPr>
          <p:cNvPr id="1774" name="Google Shape;1774;p51"/>
          <p:cNvSpPr txBox="1"/>
          <p:nvPr/>
        </p:nvSpPr>
        <p:spPr>
          <a:xfrm>
            <a:off x="5711962" y="3367375"/>
            <a:ext cx="23547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Earth is the third planet from the Sun</a:t>
            </a:r>
            <a:endParaRPr>
              <a:solidFill>
                <a:schemeClr val="dk1"/>
              </a:solidFill>
              <a:latin typeface="Montserrat"/>
              <a:ea typeface="Montserrat"/>
              <a:cs typeface="Montserrat"/>
              <a:sym typeface="Montserrat"/>
            </a:endParaRPr>
          </a:p>
        </p:txBody>
      </p:sp>
      <p:sp>
        <p:nvSpPr>
          <p:cNvPr id="1775" name="Google Shape;1775;p51"/>
          <p:cNvSpPr/>
          <p:nvPr/>
        </p:nvSpPr>
        <p:spPr>
          <a:xfrm rot="5400000">
            <a:off x="3590824" y="1805275"/>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1"/>
          <p:cNvSpPr/>
          <p:nvPr/>
        </p:nvSpPr>
        <p:spPr>
          <a:xfrm rot="5400000">
            <a:off x="3590824" y="25739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1"/>
          <p:cNvSpPr/>
          <p:nvPr/>
        </p:nvSpPr>
        <p:spPr>
          <a:xfrm rot="5400000">
            <a:off x="3590824" y="3342625"/>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8" name="Google Shape;1778;p51"/>
          <p:cNvGrpSpPr/>
          <p:nvPr/>
        </p:nvGrpSpPr>
        <p:grpSpPr>
          <a:xfrm>
            <a:off x="3736787" y="1889380"/>
            <a:ext cx="323975" cy="365789"/>
            <a:chOff x="4020665" y="1431080"/>
            <a:chExt cx="531542" cy="602023"/>
          </a:xfrm>
        </p:grpSpPr>
        <p:sp>
          <p:nvSpPr>
            <p:cNvPr id="1779" name="Google Shape;1779;p51"/>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1"/>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1"/>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1"/>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1"/>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1"/>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1"/>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1"/>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1"/>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1"/>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1"/>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1"/>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1"/>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1"/>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1"/>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51"/>
          <p:cNvGrpSpPr/>
          <p:nvPr/>
        </p:nvGrpSpPr>
        <p:grpSpPr>
          <a:xfrm>
            <a:off x="3774797" y="2658069"/>
            <a:ext cx="247956" cy="365769"/>
            <a:chOff x="6162888" y="1431577"/>
            <a:chExt cx="414295" cy="601990"/>
          </a:xfrm>
        </p:grpSpPr>
        <p:sp>
          <p:nvSpPr>
            <p:cNvPr id="1795" name="Google Shape;1795;p51"/>
            <p:cNvSpPr/>
            <p:nvPr/>
          </p:nvSpPr>
          <p:spPr>
            <a:xfrm>
              <a:off x="6268261" y="1810649"/>
              <a:ext cx="162886" cy="165008"/>
            </a:xfrm>
            <a:custGeom>
              <a:rect b="b" l="l" r="r" t="t"/>
              <a:pathLst>
                <a:path extrusionOk="0" h="4975" w="4911">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1"/>
            <p:cNvSpPr/>
            <p:nvPr/>
          </p:nvSpPr>
          <p:spPr>
            <a:xfrm>
              <a:off x="6199438" y="1520964"/>
              <a:ext cx="306667" cy="512604"/>
            </a:xfrm>
            <a:custGeom>
              <a:rect b="b" l="l" r="r" t="t"/>
              <a:pathLst>
                <a:path extrusionOk="0" h="15455" w="9246">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1"/>
            <p:cNvSpPr/>
            <p:nvPr/>
          </p:nvSpPr>
          <p:spPr>
            <a:xfrm>
              <a:off x="6487962" y="1717348"/>
              <a:ext cx="70514" cy="64842"/>
            </a:xfrm>
            <a:custGeom>
              <a:rect b="b" l="l" r="r" t="t"/>
              <a:pathLst>
                <a:path extrusionOk="0" h="1955" w="2126">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1"/>
            <p:cNvSpPr/>
            <p:nvPr/>
          </p:nvSpPr>
          <p:spPr>
            <a:xfrm>
              <a:off x="6162888" y="1478111"/>
              <a:ext cx="50514" cy="50381"/>
            </a:xfrm>
            <a:custGeom>
              <a:rect b="b" l="l" r="r" t="t"/>
              <a:pathLst>
                <a:path extrusionOk="0" h="1519" w="1523">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1"/>
            <p:cNvSpPr/>
            <p:nvPr/>
          </p:nvSpPr>
          <p:spPr>
            <a:xfrm>
              <a:off x="6526636" y="1467531"/>
              <a:ext cx="50547" cy="50381"/>
            </a:xfrm>
            <a:custGeom>
              <a:rect b="b" l="l" r="r" t="t"/>
              <a:pathLst>
                <a:path extrusionOk="0" h="1519" w="1524">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1"/>
            <p:cNvSpPr/>
            <p:nvPr/>
          </p:nvSpPr>
          <p:spPr>
            <a:xfrm>
              <a:off x="6268626" y="1431577"/>
              <a:ext cx="50481" cy="73499"/>
            </a:xfrm>
            <a:custGeom>
              <a:rect b="b" l="l" r="r" t="t"/>
              <a:pathLst>
                <a:path extrusionOk="0" h="2216" w="1522">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1"/>
            <p:cNvSpPr/>
            <p:nvPr/>
          </p:nvSpPr>
          <p:spPr>
            <a:xfrm>
              <a:off x="6383418" y="1467498"/>
              <a:ext cx="50481" cy="95191"/>
            </a:xfrm>
            <a:custGeom>
              <a:rect b="b" l="l" r="r" t="t"/>
              <a:pathLst>
                <a:path extrusionOk="0" h="2870" w="1522">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 name="Google Shape;1802;p51"/>
          <p:cNvGrpSpPr/>
          <p:nvPr/>
        </p:nvGrpSpPr>
        <p:grpSpPr>
          <a:xfrm>
            <a:off x="3702586" y="3426738"/>
            <a:ext cx="392377" cy="365773"/>
            <a:chOff x="4002290" y="2305475"/>
            <a:chExt cx="601990" cy="567794"/>
          </a:xfrm>
        </p:grpSpPr>
        <p:sp>
          <p:nvSpPr>
            <p:cNvPr id="1803" name="Google Shape;1803;p51"/>
            <p:cNvSpPr/>
            <p:nvPr/>
          </p:nvSpPr>
          <p:spPr>
            <a:xfrm>
              <a:off x="4123717" y="2467995"/>
              <a:ext cx="36086" cy="55058"/>
            </a:xfrm>
            <a:custGeom>
              <a:rect b="b" l="l" r="r" t="t"/>
              <a:pathLst>
                <a:path extrusionOk="0" h="1660" w="1088">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1"/>
            <p:cNvSpPr/>
            <p:nvPr/>
          </p:nvSpPr>
          <p:spPr>
            <a:xfrm>
              <a:off x="4077382" y="2453269"/>
              <a:ext cx="17678" cy="39337"/>
            </a:xfrm>
            <a:custGeom>
              <a:rect b="b" l="l" r="r" t="t"/>
              <a:pathLst>
                <a:path extrusionOk="0" h="1186" w="533">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a:off x="4180002" y="2453269"/>
              <a:ext cx="17645" cy="39337"/>
            </a:xfrm>
            <a:custGeom>
              <a:rect b="b" l="l" r="r" t="t"/>
              <a:pathLst>
                <a:path extrusionOk="0" h="1186" w="532">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1"/>
            <p:cNvSpPr/>
            <p:nvPr/>
          </p:nvSpPr>
          <p:spPr>
            <a:xfrm>
              <a:off x="4093733" y="2536884"/>
              <a:ext cx="87595" cy="31708"/>
            </a:xfrm>
            <a:custGeom>
              <a:rect b="b" l="l" r="r" t="t"/>
              <a:pathLst>
                <a:path extrusionOk="0" h="956" w="2641">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1"/>
            <p:cNvSpPr/>
            <p:nvPr/>
          </p:nvSpPr>
          <p:spPr>
            <a:xfrm>
              <a:off x="4002290" y="2305475"/>
              <a:ext cx="601990" cy="567794"/>
            </a:xfrm>
            <a:custGeom>
              <a:rect b="b" l="l" r="r" t="t"/>
              <a:pathLst>
                <a:path extrusionOk="0" h="17119" w="1815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1"/>
            <p:cNvSpPr/>
            <p:nvPr/>
          </p:nvSpPr>
          <p:spPr>
            <a:xfrm>
              <a:off x="4384911" y="2616752"/>
              <a:ext cx="63980" cy="42852"/>
            </a:xfrm>
            <a:custGeom>
              <a:rect b="b" l="l" r="r" t="t"/>
              <a:pathLst>
                <a:path extrusionOk="0" h="1292" w="1929">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1"/>
            <p:cNvSpPr/>
            <p:nvPr/>
          </p:nvSpPr>
          <p:spPr>
            <a:xfrm>
              <a:off x="4465077" y="2616752"/>
              <a:ext cx="64013" cy="42852"/>
            </a:xfrm>
            <a:custGeom>
              <a:rect b="b" l="l" r="r" t="t"/>
              <a:pathLst>
                <a:path extrusionOk="0" h="1292" w="193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1"/>
            <p:cNvSpPr/>
            <p:nvPr/>
          </p:nvSpPr>
          <p:spPr>
            <a:xfrm>
              <a:off x="4376221" y="2833567"/>
              <a:ext cx="45506" cy="17645"/>
            </a:xfrm>
            <a:custGeom>
              <a:rect b="b" l="l" r="r" t="t"/>
              <a:pathLst>
                <a:path extrusionOk="0" h="532" w="1372">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1"/>
            <p:cNvSpPr/>
            <p:nvPr/>
          </p:nvSpPr>
          <p:spPr>
            <a:xfrm>
              <a:off x="4466801" y="2833567"/>
              <a:ext cx="17678" cy="17678"/>
            </a:xfrm>
            <a:custGeom>
              <a:rect b="b" l="l" r="r" t="t"/>
              <a:pathLst>
                <a:path extrusionOk="0" h="533" w="533">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1"/>
            <p:cNvSpPr/>
            <p:nvPr/>
          </p:nvSpPr>
          <p:spPr>
            <a:xfrm>
              <a:off x="4492340"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1"/>
            <p:cNvSpPr/>
            <p:nvPr/>
          </p:nvSpPr>
          <p:spPr>
            <a:xfrm>
              <a:off x="4517879"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1"/>
            <p:cNvSpPr/>
            <p:nvPr/>
          </p:nvSpPr>
          <p:spPr>
            <a:xfrm>
              <a:off x="4422622" y="2534894"/>
              <a:ext cx="17645" cy="17678"/>
            </a:xfrm>
            <a:custGeom>
              <a:rect b="b" l="l" r="r" t="t"/>
              <a:pathLst>
                <a:path extrusionOk="0" h="533" w="532">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1"/>
            <p:cNvSpPr/>
            <p:nvPr/>
          </p:nvSpPr>
          <p:spPr>
            <a:xfrm>
              <a:off x="4448161" y="2534894"/>
              <a:ext cx="17678" cy="17678"/>
            </a:xfrm>
            <a:custGeom>
              <a:rect b="b" l="l" r="r" t="t"/>
              <a:pathLst>
                <a:path extrusionOk="0" h="533" w="533">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1"/>
            <p:cNvSpPr/>
            <p:nvPr/>
          </p:nvSpPr>
          <p:spPr>
            <a:xfrm>
              <a:off x="4473700" y="2534894"/>
              <a:ext cx="17678" cy="17678"/>
            </a:xfrm>
            <a:custGeom>
              <a:rect b="b" l="l" r="r" t="t"/>
              <a:pathLst>
                <a:path extrusionOk="0" h="533" w="533">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1"/>
            <p:cNvSpPr/>
            <p:nvPr/>
          </p:nvSpPr>
          <p:spPr>
            <a:xfrm>
              <a:off x="4418543" y="2700433"/>
              <a:ext cx="76882" cy="17645"/>
            </a:xfrm>
            <a:custGeom>
              <a:rect b="b" l="l" r="r" t="t"/>
              <a:pathLst>
                <a:path extrusionOk="0" h="532" w="2318">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1"/>
            <p:cNvSpPr/>
            <p:nvPr/>
          </p:nvSpPr>
          <p:spPr>
            <a:xfrm>
              <a:off x="4418543" y="2721262"/>
              <a:ext cx="76882" cy="17645"/>
            </a:xfrm>
            <a:custGeom>
              <a:rect b="b" l="l" r="r" t="t"/>
              <a:pathLst>
                <a:path extrusionOk="0" h="532" w="2318">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19" name="Google Shape;1819;p51"/>
          <p:cNvCxnSpPr>
            <a:stCxn id="1775" idx="2"/>
            <a:endCxn id="1747" idx="3"/>
          </p:cNvCxnSpPr>
          <p:nvPr/>
        </p:nvCxnSpPr>
        <p:spPr>
          <a:xfrm flipH="1">
            <a:off x="1877375" y="1897825"/>
            <a:ext cx="1754400" cy="195900"/>
          </a:xfrm>
          <a:prstGeom prst="bentConnector2">
            <a:avLst/>
          </a:prstGeom>
          <a:noFill/>
          <a:ln cap="flat" cmpd="sng" w="19050">
            <a:solidFill>
              <a:schemeClr val="dk2"/>
            </a:solidFill>
            <a:prstDash val="solid"/>
            <a:round/>
            <a:headEnd len="med" w="med" type="none"/>
            <a:tailEnd len="med" w="med" type="none"/>
          </a:ln>
        </p:spPr>
      </p:cxnSp>
      <p:cxnSp>
        <p:nvCxnSpPr>
          <p:cNvPr id="1820" name="Google Shape;1820;p51"/>
          <p:cNvCxnSpPr>
            <a:stCxn id="1747" idx="0"/>
            <a:endCxn id="1777" idx="1"/>
          </p:cNvCxnSpPr>
          <p:nvPr/>
        </p:nvCxnSpPr>
        <p:spPr>
          <a:xfrm flipH="1" rot="-5400000">
            <a:off x="2656688" y="2809000"/>
            <a:ext cx="195900" cy="1754400"/>
          </a:xfrm>
          <a:prstGeom prst="bentConnector2">
            <a:avLst/>
          </a:prstGeom>
          <a:noFill/>
          <a:ln cap="flat" cmpd="sng" w="19050">
            <a:solidFill>
              <a:schemeClr val="dk2"/>
            </a:solidFill>
            <a:prstDash val="solid"/>
            <a:round/>
            <a:headEnd len="med" w="med" type="none"/>
            <a:tailEnd len="med" w="med" type="none"/>
          </a:ln>
        </p:spPr>
      </p:cxnSp>
      <p:cxnSp>
        <p:nvCxnSpPr>
          <p:cNvPr id="1821" name="Google Shape;1821;p51"/>
          <p:cNvCxnSpPr>
            <a:stCxn id="1776" idx="2"/>
            <a:endCxn id="1747" idx="5"/>
          </p:cNvCxnSpPr>
          <p:nvPr/>
        </p:nvCxnSpPr>
        <p:spPr>
          <a:xfrm flipH="1">
            <a:off x="2525075" y="2666500"/>
            <a:ext cx="1106700" cy="597900"/>
          </a:xfrm>
          <a:prstGeom prst="bentConnector3">
            <a:avLst>
              <a:gd fmla="val 49997" name="adj1"/>
            </a:avLst>
          </a:prstGeom>
          <a:noFill/>
          <a:ln cap="flat" cmpd="sng" w="19050">
            <a:solidFill>
              <a:schemeClr val="dk2"/>
            </a:solidFill>
            <a:prstDash val="solid"/>
            <a:round/>
            <a:headEnd len="med" w="med" type="none"/>
            <a:tailEnd len="med" w="med" type="none"/>
          </a:ln>
        </p:spPr>
      </p:cxnSp>
      <p:grpSp>
        <p:nvGrpSpPr>
          <p:cNvPr id="1822" name="Google Shape;1822;p51"/>
          <p:cNvGrpSpPr/>
          <p:nvPr/>
        </p:nvGrpSpPr>
        <p:grpSpPr>
          <a:xfrm>
            <a:off x="7106825" y="1312225"/>
            <a:ext cx="76825" cy="76800"/>
            <a:chOff x="3104875" y="1099400"/>
            <a:chExt cx="76825" cy="76800"/>
          </a:xfrm>
        </p:grpSpPr>
        <p:sp>
          <p:nvSpPr>
            <p:cNvPr id="1823" name="Google Shape;1823;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51"/>
          <p:cNvGrpSpPr/>
          <p:nvPr/>
        </p:nvGrpSpPr>
        <p:grpSpPr>
          <a:xfrm>
            <a:off x="1877450" y="837825"/>
            <a:ext cx="76825" cy="76800"/>
            <a:chOff x="3104875" y="1099400"/>
            <a:chExt cx="76825" cy="76800"/>
          </a:xfrm>
        </p:grpSpPr>
        <p:sp>
          <p:nvSpPr>
            <p:cNvPr id="1826" name="Google Shape;1826;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 name="Google Shape;1828;p51"/>
          <p:cNvGrpSpPr/>
          <p:nvPr/>
        </p:nvGrpSpPr>
        <p:grpSpPr>
          <a:xfrm>
            <a:off x="4870450" y="4197150"/>
            <a:ext cx="76825" cy="76800"/>
            <a:chOff x="3104875" y="1099400"/>
            <a:chExt cx="76825" cy="76800"/>
          </a:xfrm>
        </p:grpSpPr>
        <p:sp>
          <p:nvSpPr>
            <p:cNvPr id="1829" name="Google Shape;1829;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31" name="Google Shape;1831;p51"/>
          <p:cNvPicPr preferRelativeResize="0"/>
          <p:nvPr/>
        </p:nvPicPr>
        <p:blipFill rotWithShape="1">
          <a:blip r:embed="rId4">
            <a:alphaModFix/>
          </a:blip>
          <a:srcRect b="0" l="22009" r="18455" t="0"/>
          <a:stretch/>
        </p:blipFill>
        <p:spPr>
          <a:xfrm rot="1203245">
            <a:off x="7517459" y="502025"/>
            <a:ext cx="1272639" cy="1202430"/>
          </a:xfrm>
          <a:prstGeom prst="rect">
            <a:avLst/>
          </a:prstGeom>
          <a:noFill/>
          <a:ln>
            <a:noFill/>
          </a:ln>
        </p:spPr>
      </p:pic>
      <p:pic>
        <p:nvPicPr>
          <p:cNvPr id="1832" name="Google Shape;1832;p51"/>
          <p:cNvPicPr preferRelativeResize="0"/>
          <p:nvPr/>
        </p:nvPicPr>
        <p:blipFill rotWithShape="1">
          <a:blip r:embed="rId5">
            <a:alphaModFix/>
          </a:blip>
          <a:srcRect b="8336" l="18647" r="8852" t="7960"/>
          <a:stretch/>
        </p:blipFill>
        <p:spPr>
          <a:xfrm rot="-1406513">
            <a:off x="1399635" y="4039437"/>
            <a:ext cx="1175233" cy="76322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6" name="Shape 1836"/>
        <p:cNvGrpSpPr/>
        <p:nvPr/>
      </p:nvGrpSpPr>
      <p:grpSpPr>
        <a:xfrm>
          <a:off x="0" y="0"/>
          <a:ext cx="0" cy="0"/>
          <a:chOff x="0" y="0"/>
          <a:chExt cx="0" cy="0"/>
        </a:xfrm>
      </p:grpSpPr>
      <p:sp>
        <p:nvSpPr>
          <p:cNvPr id="1837" name="Google Shape;1837;p52"/>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PREDICTED RESULTS</a:t>
            </a:r>
            <a:endParaRPr/>
          </a:p>
        </p:txBody>
      </p:sp>
      <p:sp>
        <p:nvSpPr>
          <p:cNvPr id="1838" name="Google Shape;1838;p52"/>
          <p:cNvSpPr txBox="1"/>
          <p:nvPr/>
        </p:nvSpPr>
        <p:spPr>
          <a:xfrm>
            <a:off x="4273215" y="4146800"/>
            <a:ext cx="38895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b="1" lang="en" sz="10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For more info, click here</a:t>
            </a:r>
            <a:endParaRPr b="1" sz="1000">
              <a:solidFill>
                <a:schemeClr val="dk1"/>
              </a:solidFill>
              <a:latin typeface="Montserrat"/>
              <a:ea typeface="Montserrat"/>
              <a:cs typeface="Montserrat"/>
              <a:sym typeface="Montserrat"/>
            </a:endParaRPr>
          </a:p>
        </p:txBody>
      </p:sp>
      <p:grpSp>
        <p:nvGrpSpPr>
          <p:cNvPr id="1839" name="Google Shape;1839;p52"/>
          <p:cNvGrpSpPr/>
          <p:nvPr/>
        </p:nvGrpSpPr>
        <p:grpSpPr>
          <a:xfrm>
            <a:off x="7560775" y="787450"/>
            <a:ext cx="76825" cy="76800"/>
            <a:chOff x="3104875" y="1099400"/>
            <a:chExt cx="76825" cy="76800"/>
          </a:xfrm>
        </p:grpSpPr>
        <p:sp>
          <p:nvSpPr>
            <p:cNvPr id="1840" name="Google Shape;1840;p5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52"/>
          <p:cNvGrpSpPr/>
          <p:nvPr/>
        </p:nvGrpSpPr>
        <p:grpSpPr>
          <a:xfrm>
            <a:off x="713225" y="1728988"/>
            <a:ext cx="76825" cy="76800"/>
            <a:chOff x="3104875" y="1099400"/>
            <a:chExt cx="76825" cy="76800"/>
          </a:xfrm>
        </p:grpSpPr>
        <p:sp>
          <p:nvSpPr>
            <p:cNvPr id="1843" name="Google Shape;1843;p5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5" name="Google Shape;1845;p52"/>
          <p:cNvSpPr txBox="1"/>
          <p:nvPr>
            <p:ph idx="4294967295" type="title"/>
          </p:nvPr>
        </p:nvSpPr>
        <p:spPr>
          <a:xfrm>
            <a:off x="978125" y="3768788"/>
            <a:ext cx="2633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$30,000</a:t>
            </a:r>
            <a:endParaRPr sz="3000"/>
          </a:p>
        </p:txBody>
      </p:sp>
      <p:sp>
        <p:nvSpPr>
          <p:cNvPr id="1846" name="Google Shape;1846;p52"/>
          <p:cNvSpPr txBox="1"/>
          <p:nvPr>
            <p:ph idx="4294967295" type="subTitle"/>
          </p:nvPr>
        </p:nvSpPr>
        <p:spPr>
          <a:xfrm>
            <a:off x="978125" y="4225988"/>
            <a:ext cx="2633400" cy="30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t>
            </a:r>
            <a:r>
              <a:rPr lang="en"/>
              <a:t>xpected income for 20XX</a:t>
            </a:r>
            <a:endParaRPr/>
          </a:p>
        </p:txBody>
      </p:sp>
      <p:sp>
        <p:nvSpPr>
          <p:cNvPr id="1847" name="Google Shape;1847;p52"/>
          <p:cNvSpPr txBox="1"/>
          <p:nvPr>
            <p:ph idx="4294967295" type="title"/>
          </p:nvPr>
        </p:nvSpPr>
        <p:spPr>
          <a:xfrm>
            <a:off x="978125" y="2127138"/>
            <a:ext cx="2633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300</a:t>
            </a:r>
            <a:endParaRPr sz="3000"/>
          </a:p>
        </p:txBody>
      </p:sp>
      <p:sp>
        <p:nvSpPr>
          <p:cNvPr id="1848" name="Google Shape;1848;p52"/>
          <p:cNvSpPr txBox="1"/>
          <p:nvPr>
            <p:ph idx="4294967295" type="subTitle"/>
          </p:nvPr>
        </p:nvSpPr>
        <p:spPr>
          <a:xfrm>
            <a:off x="978125" y="2584338"/>
            <a:ext cx="2633400" cy="30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 employees next year</a:t>
            </a:r>
            <a:endParaRPr/>
          </a:p>
        </p:txBody>
      </p:sp>
      <p:sp>
        <p:nvSpPr>
          <p:cNvPr id="1849" name="Google Shape;1849;p52"/>
          <p:cNvSpPr/>
          <p:nvPr/>
        </p:nvSpPr>
        <p:spPr>
          <a:xfrm rot="5400000">
            <a:off x="1986875" y="3107500"/>
            <a:ext cx="615900" cy="534000"/>
          </a:xfrm>
          <a:prstGeom prst="hexagon">
            <a:avLst>
              <a:gd fmla="val 25000" name="adj"/>
              <a:gd fmla="val 115470" name="vf"/>
            </a:avLst>
          </a:prstGeom>
          <a:solidFill>
            <a:schemeClr val="accent1">
              <a:alpha val="39530"/>
            </a:schemeClr>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2"/>
          <p:cNvSpPr/>
          <p:nvPr/>
        </p:nvSpPr>
        <p:spPr>
          <a:xfrm rot="5400000">
            <a:off x="1986875" y="1465879"/>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1" name="Google Shape;1851;p52"/>
          <p:cNvGrpSpPr/>
          <p:nvPr/>
        </p:nvGrpSpPr>
        <p:grpSpPr>
          <a:xfrm>
            <a:off x="2126569" y="3206976"/>
            <a:ext cx="336512" cy="335048"/>
            <a:chOff x="3996113" y="4291176"/>
            <a:chExt cx="336512" cy="335048"/>
          </a:xfrm>
        </p:grpSpPr>
        <p:sp>
          <p:nvSpPr>
            <p:cNvPr id="1852" name="Google Shape;1852;p52"/>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2"/>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2"/>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52"/>
          <p:cNvGrpSpPr/>
          <p:nvPr/>
        </p:nvGrpSpPr>
        <p:grpSpPr>
          <a:xfrm>
            <a:off x="2121254" y="1605537"/>
            <a:ext cx="347143" cy="254684"/>
            <a:chOff x="5331913" y="3413947"/>
            <a:chExt cx="347143" cy="254684"/>
          </a:xfrm>
        </p:grpSpPr>
        <p:sp>
          <p:nvSpPr>
            <p:cNvPr id="1856" name="Google Shape;1856;p52"/>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2"/>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2"/>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2"/>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2"/>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2"/>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52"/>
          <p:cNvGrpSpPr/>
          <p:nvPr/>
        </p:nvGrpSpPr>
        <p:grpSpPr>
          <a:xfrm>
            <a:off x="3773313" y="3963263"/>
            <a:ext cx="76825" cy="76800"/>
            <a:chOff x="3104875" y="1099400"/>
            <a:chExt cx="76825" cy="76800"/>
          </a:xfrm>
        </p:grpSpPr>
        <p:sp>
          <p:nvSpPr>
            <p:cNvPr id="1863" name="Google Shape;1863;p5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65" name="Google Shape;1865;p52"/>
          <p:cNvPicPr preferRelativeResize="0"/>
          <p:nvPr/>
        </p:nvPicPr>
        <p:blipFill rotWithShape="1">
          <a:blip r:embed="rId4">
            <a:alphaModFix/>
          </a:blip>
          <a:srcRect b="8336" l="18647" r="8852" t="7960"/>
          <a:stretch/>
        </p:blipFill>
        <p:spPr>
          <a:xfrm rot="-1406513">
            <a:off x="296785" y="3164650"/>
            <a:ext cx="1175233" cy="763227"/>
          </a:xfrm>
          <a:prstGeom prst="rect">
            <a:avLst/>
          </a:prstGeom>
          <a:noFill/>
          <a:ln>
            <a:noFill/>
          </a:ln>
        </p:spPr>
      </p:pic>
      <p:pic>
        <p:nvPicPr>
          <p:cNvPr id="1866" name="Google Shape;1866;p52" title="Gráfico">
            <a:hlinkClick r:id="rId5"/>
          </p:cNvPr>
          <p:cNvPicPr preferRelativeResize="0"/>
          <p:nvPr/>
        </p:nvPicPr>
        <p:blipFill>
          <a:blip r:embed="rId6">
            <a:alphaModFix/>
          </a:blip>
          <a:stretch>
            <a:fillRect/>
          </a:stretch>
        </p:blipFill>
        <p:spPr>
          <a:xfrm>
            <a:off x="4283525" y="1239550"/>
            <a:ext cx="3868902" cy="2882251"/>
          </a:xfrm>
          <a:prstGeom prst="rect">
            <a:avLst/>
          </a:prstGeom>
          <a:noFill/>
          <a:ln>
            <a:noFill/>
          </a:ln>
        </p:spPr>
      </p:pic>
      <p:pic>
        <p:nvPicPr>
          <p:cNvPr id="1867" name="Google Shape;1867;p52"/>
          <p:cNvPicPr preferRelativeResize="0"/>
          <p:nvPr/>
        </p:nvPicPr>
        <p:blipFill rotWithShape="1">
          <a:blip r:embed="rId7">
            <a:alphaModFix/>
          </a:blip>
          <a:srcRect b="0" l="22009" r="18455" t="0"/>
          <a:stretch/>
        </p:blipFill>
        <p:spPr>
          <a:xfrm rot="1913055">
            <a:off x="7914175" y="422487"/>
            <a:ext cx="652201" cy="6162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1" name="Shape 1871"/>
        <p:cNvGrpSpPr/>
        <p:nvPr/>
      </p:nvGrpSpPr>
      <p:grpSpPr>
        <a:xfrm>
          <a:off x="0" y="0"/>
          <a:ext cx="0" cy="0"/>
          <a:chOff x="0" y="0"/>
          <a:chExt cx="0" cy="0"/>
        </a:xfrm>
      </p:grpSpPr>
      <p:sp>
        <p:nvSpPr>
          <p:cNvPr id="1872" name="Google Shape;1872;p53"/>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AI IN A NUTSHELL</a:t>
            </a:r>
            <a:endParaRPr/>
          </a:p>
        </p:txBody>
      </p:sp>
      <p:sp>
        <p:nvSpPr>
          <p:cNvPr id="1873" name="Google Shape;1873;p53"/>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crystal clear?</a:t>
            </a:r>
            <a:endParaRPr/>
          </a:p>
          <a:p>
            <a:pPr indent="0" lvl="0" marL="0" rtl="0" algn="l">
              <a:spcBef>
                <a:spcPts val="0"/>
              </a:spcBef>
              <a:spcAft>
                <a:spcPts val="0"/>
              </a:spcAft>
              <a:buNone/>
            </a:pPr>
            <a:r>
              <a:rPr lang="en"/>
              <a:t>Lists like this one:</a:t>
            </a:r>
            <a:endParaRPr/>
          </a:p>
          <a:p>
            <a:pPr indent="-317500" lvl="0" marL="457200" rtl="0" algn="l">
              <a:spcBef>
                <a:spcPts val="1600"/>
              </a:spcBef>
              <a:spcAft>
                <a:spcPts val="0"/>
              </a:spcAft>
              <a:buSzPts val="1400"/>
              <a:buFont typeface="Montserrat"/>
              <a:buChar char="◆"/>
            </a:pPr>
            <a:r>
              <a:rPr lang="en"/>
              <a:t>They’re simple </a:t>
            </a:r>
            <a:endParaRPr/>
          </a:p>
          <a:p>
            <a:pPr indent="-317500" lvl="0" marL="457200" rtl="0" algn="l">
              <a:spcBef>
                <a:spcPts val="0"/>
              </a:spcBef>
              <a:spcAft>
                <a:spcPts val="0"/>
              </a:spcAft>
              <a:buSzPts val="1400"/>
              <a:buFont typeface="Montserrat"/>
              <a:buChar char="◆"/>
            </a:pPr>
            <a:r>
              <a:rPr lang="en"/>
              <a:t>You can organize your ideas clearly</a:t>
            </a:r>
            <a:endParaRPr/>
          </a:p>
          <a:p>
            <a:pPr indent="-317500" lvl="0" marL="457200" rtl="0" algn="l">
              <a:spcBef>
                <a:spcPts val="0"/>
              </a:spcBef>
              <a:spcAft>
                <a:spcPts val="0"/>
              </a:spcAft>
              <a:buSzPts val="1400"/>
              <a:buFont typeface="Montserrat"/>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a:t>
            </a:r>
            <a:endParaRPr/>
          </a:p>
        </p:txBody>
      </p:sp>
      <p:grpSp>
        <p:nvGrpSpPr>
          <p:cNvPr id="1874" name="Google Shape;1874;p53"/>
          <p:cNvGrpSpPr/>
          <p:nvPr/>
        </p:nvGrpSpPr>
        <p:grpSpPr>
          <a:xfrm>
            <a:off x="1235075" y="4054275"/>
            <a:ext cx="76825" cy="76800"/>
            <a:chOff x="3104875" y="1099400"/>
            <a:chExt cx="76825" cy="76800"/>
          </a:xfrm>
        </p:grpSpPr>
        <p:sp>
          <p:nvSpPr>
            <p:cNvPr id="1875" name="Google Shape;1875;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53"/>
          <p:cNvGrpSpPr/>
          <p:nvPr/>
        </p:nvGrpSpPr>
        <p:grpSpPr>
          <a:xfrm>
            <a:off x="1714950" y="845800"/>
            <a:ext cx="76825" cy="76800"/>
            <a:chOff x="3104875" y="1099400"/>
            <a:chExt cx="76825" cy="76800"/>
          </a:xfrm>
        </p:grpSpPr>
        <p:sp>
          <p:nvSpPr>
            <p:cNvPr id="1878" name="Google Shape;1878;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53"/>
          <p:cNvGrpSpPr/>
          <p:nvPr/>
        </p:nvGrpSpPr>
        <p:grpSpPr>
          <a:xfrm>
            <a:off x="5376475" y="3066125"/>
            <a:ext cx="76825" cy="76800"/>
            <a:chOff x="3104875" y="1099400"/>
            <a:chExt cx="76825" cy="76800"/>
          </a:xfrm>
        </p:grpSpPr>
        <p:sp>
          <p:nvSpPr>
            <p:cNvPr id="1881" name="Google Shape;1881;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83" name="Google Shape;1883;p53"/>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1884" name="Google Shape;1884;p53"/>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1885" name="Google Shape;1885;p53"/>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1886" name="Google Shape;1886;p53"/>
          <p:cNvPicPr preferRelativeResize="0"/>
          <p:nvPr/>
        </p:nvPicPr>
        <p:blipFill rotWithShape="1">
          <a:blip r:embed="rId6">
            <a:alphaModFix/>
          </a:blip>
          <a:srcRect b="8336" l="18647" r="8852" t="7960"/>
          <a:stretch/>
        </p:blipFill>
        <p:spPr>
          <a:xfrm rot="-1406513">
            <a:off x="5138385" y="3649387"/>
            <a:ext cx="1175233" cy="763227"/>
          </a:xfrm>
          <a:prstGeom prst="rect">
            <a:avLst/>
          </a:prstGeom>
          <a:noFill/>
          <a:ln>
            <a:noFill/>
          </a:ln>
        </p:spPr>
      </p:pic>
      <p:pic>
        <p:nvPicPr>
          <p:cNvPr id="1887" name="Google Shape;1887;p53"/>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6" name="Shape 1256"/>
        <p:cNvGrpSpPr/>
        <p:nvPr/>
      </p:nvGrpSpPr>
      <p:grpSpPr>
        <a:xfrm>
          <a:off x="0" y="0"/>
          <a:ext cx="0" cy="0"/>
          <a:chOff x="0" y="0"/>
          <a:chExt cx="0" cy="0"/>
        </a:xfrm>
      </p:grpSpPr>
      <p:sp>
        <p:nvSpPr>
          <p:cNvPr id="1257" name="Google Shape;1257;p3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1258" name="Google Shape;1258;p36"/>
          <p:cNvGraphicFramePr/>
          <p:nvPr/>
        </p:nvGraphicFramePr>
        <p:xfrm>
          <a:off x="720000" y="1662238"/>
          <a:ext cx="3000000" cy="3000000"/>
        </p:xfrm>
        <a:graphic>
          <a:graphicData uri="http://schemas.openxmlformats.org/drawingml/2006/table">
            <a:tbl>
              <a:tblPr>
                <a:noFill/>
                <a:tableStyleId>{D845D8F8-9739-485F-95D2-B3193D28E65B}</a:tableStyleId>
              </a:tblPr>
              <a:tblGrid>
                <a:gridCol w="2371800"/>
                <a:gridCol w="5332200"/>
              </a:tblGrid>
              <a:tr h="350500">
                <a:tc>
                  <a:txBody>
                    <a:bodyPr/>
                    <a:lstStyle/>
                    <a:p>
                      <a:pPr indent="0" lvl="0" marL="0" rtl="0" algn="l">
                        <a:spcBef>
                          <a:spcPts val="0"/>
                        </a:spcBef>
                        <a:spcAft>
                          <a:spcPts val="0"/>
                        </a:spcAft>
                        <a:buNone/>
                      </a:pPr>
                      <a:r>
                        <a:rPr lang="en" sz="950" u="sng">
                          <a:solidFill>
                            <a:schemeClr val="dk1"/>
                          </a:solidFill>
                          <a:latin typeface="Montserrat Black"/>
                          <a:ea typeface="Montserrat Black"/>
                          <a:cs typeface="Montserrat Black"/>
                          <a:sym typeface="Montserrat Black"/>
                          <a:hlinkClick action="ppaction://hlinksldjump" r:id="rId3">
                            <a:extLst>
                              <a:ext uri="{A12FA001-AC4F-418D-AE19-62706E023703}">
                                <ahyp:hlinkClr val="tx"/>
                              </a:ext>
                            </a:extLst>
                          </a:hlinkClick>
                        </a:rPr>
                        <a:t>FONTS</a:t>
                      </a:r>
                      <a:endParaRPr sz="950">
                        <a:solidFill>
                          <a:schemeClr val="dk1"/>
                        </a:solidFill>
                        <a:latin typeface="Montserrat Black"/>
                        <a:ea typeface="Montserrat Black"/>
                        <a:cs typeface="Montserrat Black"/>
                        <a:sym typeface="Montserrat Black"/>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733C9B">
                        <a:alpha val="33020"/>
                      </a:srgbClr>
                    </a:solidFill>
                  </a:tcPr>
                </a:tc>
                <a:tc>
                  <a:txBody>
                    <a:bodyPr/>
                    <a:lstStyle/>
                    <a:p>
                      <a:pPr indent="0" lvl="0" marL="0" rtl="0" algn="l">
                        <a:spcBef>
                          <a:spcPts val="0"/>
                        </a:spcBef>
                        <a:spcAft>
                          <a:spcPts val="1600"/>
                        </a:spcAft>
                        <a:buNone/>
                      </a:pPr>
                      <a:r>
                        <a:rPr lang="en" sz="950">
                          <a:solidFill>
                            <a:schemeClr val="dk1"/>
                          </a:solidFill>
                          <a:latin typeface="Montserrat"/>
                          <a:ea typeface="Montserrat"/>
                          <a:cs typeface="Montserrat"/>
                          <a:sym typeface="Montserrat"/>
                        </a:rPr>
                        <a:t>To view this template correctly in PowerPoint, download and install the fonts we used</a:t>
                      </a:r>
                      <a:endParaRPr sz="950">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950" u="sng">
                          <a:solidFill>
                            <a:schemeClr val="dk1"/>
                          </a:solidFill>
                          <a:latin typeface="Montserrat Black"/>
                          <a:ea typeface="Montserrat Black"/>
                          <a:cs typeface="Montserrat Black"/>
                          <a:sym typeface="Montserrat Black"/>
                          <a:hlinkClick action="ppaction://hlinksldjump" r:id="rId4">
                            <a:extLst>
                              <a:ext uri="{A12FA001-AC4F-418D-AE19-62706E023703}">
                                <ahyp:hlinkClr val="tx"/>
                              </a:ext>
                            </a:extLst>
                          </a:hlinkClick>
                        </a:rPr>
                        <a:t>USED</a:t>
                      </a:r>
                      <a:r>
                        <a:rPr lang="en" sz="950">
                          <a:solidFill>
                            <a:schemeClr val="dk1"/>
                          </a:solidFill>
                          <a:latin typeface="Montserrat Black"/>
                          <a:ea typeface="Montserrat Black"/>
                          <a:cs typeface="Montserrat Black"/>
                          <a:sym typeface="Montserrat Black"/>
                        </a:rPr>
                        <a:t> AND </a:t>
                      </a:r>
                      <a:r>
                        <a:rPr lang="en" sz="950" u="sng">
                          <a:solidFill>
                            <a:schemeClr val="dk1"/>
                          </a:solidFill>
                          <a:latin typeface="Montserrat Black"/>
                          <a:ea typeface="Montserrat Black"/>
                          <a:cs typeface="Montserrat Black"/>
                          <a:sym typeface="Montserrat Black"/>
                          <a:hlinkClick action="ppaction://hlinksldjump" r:id="rId5">
                            <a:extLst>
                              <a:ext uri="{A12FA001-AC4F-418D-AE19-62706E023703}">
                                <ahyp:hlinkClr val="tx"/>
                              </a:ext>
                            </a:extLst>
                          </a:hlinkClick>
                        </a:rPr>
                        <a:t>ALTERNATIVE</a:t>
                      </a:r>
                      <a:r>
                        <a:rPr lang="en" sz="950" u="sng">
                          <a:solidFill>
                            <a:schemeClr val="dk1"/>
                          </a:solidFill>
                          <a:latin typeface="Montserrat Black"/>
                          <a:ea typeface="Montserrat Black"/>
                          <a:cs typeface="Montserrat Black"/>
                          <a:sym typeface="Montserrat Black"/>
                          <a:hlinkClick action="ppaction://hlinksldjump" r:id="rId6">
                            <a:extLst>
                              <a:ext uri="{A12FA001-AC4F-418D-AE19-62706E023703}">
                                <ahyp:hlinkClr val="tx"/>
                              </a:ext>
                            </a:extLst>
                          </a:hlinkClick>
                        </a:rPr>
                        <a:t> RESOURCES</a:t>
                      </a:r>
                      <a:endParaRPr sz="950">
                        <a:solidFill>
                          <a:schemeClr val="dk1"/>
                        </a:solidFill>
                        <a:latin typeface="Montserrat Black"/>
                        <a:ea typeface="Montserrat Black"/>
                        <a:cs typeface="Montserrat Black"/>
                        <a:sym typeface="Montserrat Black"/>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733C9B">
                        <a:alpha val="33020"/>
                      </a:srgbClr>
                    </a:solidFill>
                  </a:tcPr>
                </a:tc>
                <a:tc>
                  <a:txBody>
                    <a:bodyPr/>
                    <a:lstStyle/>
                    <a:p>
                      <a:pPr indent="0" lvl="0" marL="0" marR="0" rtl="0" algn="l">
                        <a:lnSpc>
                          <a:spcPct val="100000"/>
                        </a:lnSpc>
                        <a:spcBef>
                          <a:spcPts val="0"/>
                        </a:spcBef>
                        <a:spcAft>
                          <a:spcPts val="1600"/>
                        </a:spcAft>
                        <a:buNone/>
                      </a:pPr>
                      <a:r>
                        <a:rPr lang="en" sz="950">
                          <a:solidFill>
                            <a:schemeClr val="dk1"/>
                          </a:solidFill>
                          <a:latin typeface="Montserrat"/>
                          <a:ea typeface="Montserrat"/>
                          <a:cs typeface="Montserrat"/>
                          <a:sym typeface="Montserrat"/>
                        </a:rPr>
                        <a:t>An assortment of graphic resources that are suitable for use in this presentation</a:t>
                      </a:r>
                      <a:endParaRPr sz="950">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950" u="sng">
                          <a:solidFill>
                            <a:schemeClr val="dk1"/>
                          </a:solidFill>
                          <a:latin typeface="Montserrat Black"/>
                          <a:ea typeface="Montserrat Black"/>
                          <a:cs typeface="Montserrat Black"/>
                          <a:sym typeface="Montserrat Black"/>
                          <a:hlinkClick action="ppaction://hlinksldjump" r:id="rId7">
                            <a:extLst>
                              <a:ext uri="{A12FA001-AC4F-418D-AE19-62706E023703}">
                                <ahyp:hlinkClr val="tx"/>
                              </a:ext>
                            </a:extLst>
                          </a:hlinkClick>
                        </a:rPr>
                        <a:t>THANKS SLIDE</a:t>
                      </a:r>
                      <a:endParaRPr sz="950">
                        <a:solidFill>
                          <a:schemeClr val="dk1"/>
                        </a:solidFill>
                        <a:latin typeface="Montserrat Black"/>
                        <a:ea typeface="Montserrat Black"/>
                        <a:cs typeface="Montserrat Black"/>
                        <a:sym typeface="Montserrat Black"/>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733C9B">
                        <a:alpha val="33020"/>
                      </a:srgbClr>
                    </a:solidFill>
                  </a:tcPr>
                </a:tc>
                <a:tc>
                  <a:txBody>
                    <a:bodyPr/>
                    <a:lstStyle/>
                    <a:p>
                      <a:pPr indent="0" lvl="0" marL="0" rtl="0" algn="l">
                        <a:spcBef>
                          <a:spcPts val="0"/>
                        </a:spcBef>
                        <a:spcAft>
                          <a:spcPts val="1600"/>
                        </a:spcAft>
                        <a:buNone/>
                      </a:pPr>
                      <a:r>
                        <a:rPr lang="en" sz="950">
                          <a:solidFill>
                            <a:schemeClr val="dk1"/>
                          </a:solidFill>
                          <a:latin typeface="Montserrat"/>
                          <a:ea typeface="Montserrat"/>
                          <a:cs typeface="Montserrat"/>
                          <a:sym typeface="Montserrat"/>
                        </a:rPr>
                        <a:t>You must keep it so that proper credits for our design are given</a:t>
                      </a:r>
                      <a:endParaRPr sz="950">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950" u="sng">
                          <a:solidFill>
                            <a:schemeClr val="dk1"/>
                          </a:solidFill>
                          <a:latin typeface="Montserrat Black"/>
                          <a:ea typeface="Montserrat Black"/>
                          <a:cs typeface="Montserrat Black"/>
                          <a:sym typeface="Montserrat Black"/>
                          <a:hlinkClick action="ppaction://hlinksldjump" r:id="rId8">
                            <a:extLst>
                              <a:ext uri="{A12FA001-AC4F-418D-AE19-62706E023703}">
                                <ahyp:hlinkClr val="tx"/>
                              </a:ext>
                            </a:extLst>
                          </a:hlinkClick>
                        </a:rPr>
                        <a:t>COLORS</a:t>
                      </a:r>
                      <a:endParaRPr sz="950">
                        <a:solidFill>
                          <a:schemeClr val="dk1"/>
                        </a:solidFill>
                        <a:latin typeface="Montserrat Black"/>
                        <a:ea typeface="Montserrat Black"/>
                        <a:cs typeface="Montserrat Black"/>
                        <a:sym typeface="Montserrat Black"/>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733C9B">
                        <a:alpha val="33020"/>
                      </a:srgbClr>
                    </a:solidFill>
                  </a:tcPr>
                </a:tc>
                <a:tc>
                  <a:txBody>
                    <a:bodyPr/>
                    <a:lstStyle/>
                    <a:p>
                      <a:pPr indent="0" lvl="0" marL="0" rtl="0" algn="l">
                        <a:spcBef>
                          <a:spcPts val="0"/>
                        </a:spcBef>
                        <a:spcAft>
                          <a:spcPts val="1600"/>
                        </a:spcAft>
                        <a:buNone/>
                      </a:pPr>
                      <a:r>
                        <a:rPr lang="en" sz="950">
                          <a:solidFill>
                            <a:schemeClr val="dk1"/>
                          </a:solidFill>
                          <a:latin typeface="Montserrat"/>
                          <a:ea typeface="Montserrat"/>
                          <a:cs typeface="Montserrat"/>
                          <a:sym typeface="Montserrat"/>
                        </a:rPr>
                        <a:t>All the colors used in this presentation</a:t>
                      </a:r>
                      <a:endParaRPr sz="950">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950" u="sng">
                          <a:solidFill>
                            <a:schemeClr val="dk1"/>
                          </a:solidFill>
                          <a:latin typeface="Montserrat Black"/>
                          <a:ea typeface="Montserrat Black"/>
                          <a:cs typeface="Montserrat Black"/>
                          <a:sym typeface="Montserrat Black"/>
                          <a:hlinkClick action="ppaction://hlinksldjump" r:id="rId9">
                            <a:extLst>
                              <a:ext uri="{A12FA001-AC4F-418D-AE19-62706E023703}">
                                <ahyp:hlinkClr val="tx"/>
                              </a:ext>
                            </a:extLst>
                          </a:hlinkClick>
                        </a:rPr>
                        <a:t>ICONS</a:t>
                      </a:r>
                      <a:r>
                        <a:rPr lang="en" sz="950">
                          <a:solidFill>
                            <a:schemeClr val="dk1"/>
                          </a:solidFill>
                          <a:latin typeface="Montserrat Black"/>
                          <a:ea typeface="Montserrat Black"/>
                          <a:cs typeface="Montserrat Black"/>
                          <a:sym typeface="Montserrat Black"/>
                        </a:rPr>
                        <a:t> AND </a:t>
                      </a:r>
                      <a:r>
                        <a:rPr lang="en" sz="950" u="sng">
                          <a:solidFill>
                            <a:schemeClr val="dk1"/>
                          </a:solidFill>
                          <a:latin typeface="Montserrat Black"/>
                          <a:ea typeface="Montserrat Black"/>
                          <a:cs typeface="Montserrat Black"/>
                          <a:sym typeface="Montserrat Black"/>
                          <a:hlinkClick action="ppaction://hlinksldjump" r:id="rId10">
                            <a:extLst>
                              <a:ext uri="{A12FA001-AC4F-418D-AE19-62706E023703}">
                                <ahyp:hlinkClr val="tx"/>
                              </a:ext>
                            </a:extLst>
                          </a:hlinkClick>
                        </a:rPr>
                        <a:t>INFOGRAPHIC RESOURCES</a:t>
                      </a:r>
                      <a:endParaRPr sz="950">
                        <a:solidFill>
                          <a:schemeClr val="dk1"/>
                        </a:solidFill>
                        <a:latin typeface="Montserrat Black"/>
                        <a:ea typeface="Montserrat Black"/>
                        <a:cs typeface="Montserrat Black"/>
                        <a:sym typeface="Montserrat Black"/>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733C9B">
                        <a:alpha val="33020"/>
                      </a:srgbClr>
                    </a:solidFill>
                  </a:tcPr>
                </a:tc>
                <a:tc>
                  <a:txBody>
                    <a:bodyPr/>
                    <a:lstStyle/>
                    <a:p>
                      <a:pPr indent="0" lvl="0" marL="0" rtl="0" algn="l">
                        <a:spcBef>
                          <a:spcPts val="0"/>
                        </a:spcBef>
                        <a:spcAft>
                          <a:spcPts val="0"/>
                        </a:spcAft>
                        <a:buNone/>
                      </a:pPr>
                      <a:r>
                        <a:rPr lang="en" sz="950">
                          <a:solidFill>
                            <a:schemeClr val="dk1"/>
                          </a:solidFill>
                          <a:latin typeface="Montserrat"/>
                          <a:ea typeface="Montserrat"/>
                          <a:cs typeface="Montserrat"/>
                          <a:sym typeface="Montserrat"/>
                        </a:rPr>
                        <a:t>These can be used in the template, and their size and color can be edited</a:t>
                      </a:r>
                      <a:endParaRPr sz="950">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286225">
                <a:tc>
                  <a:txBody>
                    <a:bodyPr/>
                    <a:lstStyle/>
                    <a:p>
                      <a:pPr indent="0" lvl="0" marL="0" rtl="0" algn="l">
                        <a:spcBef>
                          <a:spcPts val="0"/>
                        </a:spcBef>
                        <a:spcAft>
                          <a:spcPts val="0"/>
                        </a:spcAft>
                        <a:buNone/>
                      </a:pPr>
                      <a:r>
                        <a:rPr lang="en" sz="950">
                          <a:solidFill>
                            <a:schemeClr val="dk1"/>
                          </a:solidFill>
                          <a:latin typeface="Montserrat Black"/>
                          <a:ea typeface="Montserrat Black"/>
                          <a:cs typeface="Montserrat Black"/>
                          <a:sym typeface="Montserrat Black"/>
                        </a:rPr>
                        <a:t>EDITABLE PRESENTATION THEME </a:t>
                      </a:r>
                      <a:endParaRPr sz="950">
                        <a:solidFill>
                          <a:schemeClr val="dk1"/>
                        </a:solidFill>
                        <a:latin typeface="Montserrat Black"/>
                        <a:ea typeface="Montserrat Black"/>
                        <a:cs typeface="Montserrat Black"/>
                        <a:sym typeface="Montserrat Black"/>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733C9B">
                        <a:alpha val="33020"/>
                      </a:srgbClr>
                    </a:solidFill>
                  </a:tcPr>
                </a:tc>
                <a:tc>
                  <a:txBody>
                    <a:bodyPr/>
                    <a:lstStyle/>
                    <a:p>
                      <a:pPr indent="0" lvl="0" marL="0" rtl="0" algn="l">
                        <a:spcBef>
                          <a:spcPts val="0"/>
                        </a:spcBef>
                        <a:spcAft>
                          <a:spcPts val="1600"/>
                        </a:spcAft>
                        <a:buNone/>
                      </a:pPr>
                      <a:r>
                        <a:rPr lang="en" sz="950">
                          <a:solidFill>
                            <a:schemeClr val="dk1"/>
                          </a:solidFill>
                          <a:latin typeface="Montserrat"/>
                          <a:ea typeface="Montserrat"/>
                          <a:cs typeface="Montserrat"/>
                          <a:sym typeface="Montserrat"/>
                        </a:rPr>
                        <a:t>You can edit the master slides easily. For more info, click </a:t>
                      </a:r>
                      <a:r>
                        <a:rPr b="1" lang="en" sz="950" u="sng">
                          <a:solidFill>
                            <a:schemeClr val="dk1"/>
                          </a:solidFill>
                          <a:latin typeface="Montserrat"/>
                          <a:ea typeface="Montserrat"/>
                          <a:cs typeface="Montserrat"/>
                          <a:sym typeface="Montserrat"/>
                          <a:hlinkClick r:id="rId11">
                            <a:extLst>
                              <a:ext uri="{A12FA001-AC4F-418D-AE19-62706E023703}">
                                <ahyp:hlinkClr val="tx"/>
                              </a:ext>
                            </a:extLst>
                          </a:hlinkClick>
                        </a:rPr>
                        <a:t>here</a:t>
                      </a:r>
                      <a:endParaRPr sz="950">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sp>
        <p:nvSpPr>
          <p:cNvPr id="1259" name="Google Shape;1259;p36"/>
          <p:cNvSpPr txBox="1"/>
          <p:nvPr/>
        </p:nvSpPr>
        <p:spPr>
          <a:xfrm>
            <a:off x="720000" y="1226413"/>
            <a:ext cx="7704000" cy="27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You can delete this slide when you’re done editing the presentation</a:t>
            </a:r>
            <a:endParaRPr b="1">
              <a:solidFill>
                <a:schemeClr val="dk1"/>
              </a:solidFill>
              <a:latin typeface="Montserrat"/>
              <a:ea typeface="Montserrat"/>
              <a:cs typeface="Montserrat"/>
              <a:sym typeface="Montserrat"/>
            </a:endParaRPr>
          </a:p>
        </p:txBody>
      </p:sp>
      <p:sp>
        <p:nvSpPr>
          <p:cNvPr id="1260" name="Google Shape;1260;p36"/>
          <p:cNvSpPr txBox="1"/>
          <p:nvPr/>
        </p:nvSpPr>
        <p:spPr>
          <a:xfrm>
            <a:off x="702825" y="4147800"/>
            <a:ext cx="38496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ontserrat"/>
                <a:ea typeface="Montserrat"/>
                <a:cs typeface="Montserrat"/>
                <a:sym typeface="Montserrat"/>
              </a:rPr>
              <a:t>For more info:</a:t>
            </a:r>
            <a:br>
              <a:rPr lang="en" sz="1000">
                <a:solidFill>
                  <a:schemeClr val="dk1"/>
                </a:solidFill>
                <a:latin typeface="Montserrat"/>
                <a:ea typeface="Montserrat"/>
                <a:cs typeface="Montserrat"/>
                <a:sym typeface="Montserrat"/>
              </a:rPr>
            </a:br>
            <a:r>
              <a:rPr lang="en" sz="1000">
                <a:solidFill>
                  <a:schemeClr val="dk1"/>
                </a:solidFill>
                <a:uFill>
                  <a:noFill/>
                </a:uFill>
                <a:latin typeface="Montserrat Black"/>
                <a:ea typeface="Montserrat Black"/>
                <a:cs typeface="Montserrat Black"/>
                <a:sym typeface="Montserrat Black"/>
                <a:hlinkClick r:id="rId12">
                  <a:extLst>
                    <a:ext uri="{A12FA001-AC4F-418D-AE19-62706E023703}">
                      <ahyp:hlinkClr val="tx"/>
                    </a:ext>
                  </a:extLst>
                </a:hlinkClick>
              </a:rPr>
              <a:t>SLIDESGO </a:t>
            </a:r>
            <a:r>
              <a:rPr lang="en" sz="1000">
                <a:solidFill>
                  <a:schemeClr val="dk1"/>
                </a:solidFill>
                <a:latin typeface="Montserrat Black"/>
                <a:ea typeface="Montserrat Black"/>
                <a:cs typeface="Montserrat Black"/>
                <a:sym typeface="Montserrat Black"/>
              </a:rPr>
              <a:t>| </a:t>
            </a:r>
            <a:r>
              <a:rPr lang="en" sz="1000">
                <a:solidFill>
                  <a:schemeClr val="hlink"/>
                </a:solidFill>
                <a:uFill>
                  <a:noFill/>
                </a:uFill>
                <a:latin typeface="Montserrat Black"/>
                <a:ea typeface="Montserrat Black"/>
                <a:cs typeface="Montserrat Black"/>
                <a:sym typeface="Montserrat Black"/>
                <a:hlinkClick r:id="rId13"/>
              </a:rPr>
              <a:t>BLOG</a:t>
            </a:r>
            <a:r>
              <a:rPr lang="en" sz="1000">
                <a:solidFill>
                  <a:schemeClr val="dk1"/>
                </a:solidFill>
                <a:latin typeface="Montserrat Black"/>
                <a:ea typeface="Montserrat Black"/>
                <a:cs typeface="Montserrat Black"/>
                <a:sym typeface="Montserrat Black"/>
              </a:rPr>
              <a:t> | </a:t>
            </a:r>
            <a:r>
              <a:rPr lang="en" sz="1000">
                <a:solidFill>
                  <a:schemeClr val="dk1"/>
                </a:solidFill>
                <a:uFill>
                  <a:noFill/>
                </a:uFill>
                <a:latin typeface="Montserrat Black"/>
                <a:ea typeface="Montserrat Black"/>
                <a:cs typeface="Montserrat Black"/>
                <a:sym typeface="Montserrat Black"/>
                <a:hlinkClick r:id="rId14">
                  <a:extLst>
                    <a:ext uri="{A12FA001-AC4F-418D-AE19-62706E023703}">
                      <ahyp:hlinkClr val="tx"/>
                    </a:ext>
                  </a:extLst>
                </a:hlinkClick>
              </a:rPr>
              <a:t>FAQ</a:t>
            </a:r>
            <a:r>
              <a:rPr lang="en" sz="1000">
                <a:solidFill>
                  <a:schemeClr val="dk1"/>
                </a:solidFill>
                <a:latin typeface="Montserrat Black"/>
                <a:ea typeface="Montserrat Black"/>
                <a:cs typeface="Montserrat Black"/>
                <a:sym typeface="Montserrat Black"/>
              </a:rPr>
              <a:t>s</a:t>
            </a:r>
            <a:endParaRPr sz="1000">
              <a:solidFill>
                <a:schemeClr val="dk1"/>
              </a:solidFill>
              <a:latin typeface="Montserrat Black"/>
              <a:ea typeface="Montserrat Black"/>
              <a:cs typeface="Montserrat Black"/>
              <a:sym typeface="Montserrat Black"/>
            </a:endParaRPr>
          </a:p>
        </p:txBody>
      </p:sp>
      <p:sp>
        <p:nvSpPr>
          <p:cNvPr id="1261" name="Google Shape;1261;p36"/>
          <p:cNvSpPr txBox="1"/>
          <p:nvPr/>
        </p:nvSpPr>
        <p:spPr>
          <a:xfrm>
            <a:off x="4581175" y="4147800"/>
            <a:ext cx="38496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ontserrat"/>
                <a:ea typeface="Montserrat"/>
                <a:cs typeface="Montserrat"/>
                <a:sym typeface="Montserrat"/>
              </a:rPr>
              <a:t>You can visit our sister </a:t>
            </a:r>
            <a:r>
              <a:rPr lang="en" sz="1000">
                <a:solidFill>
                  <a:schemeClr val="dk1"/>
                </a:solidFill>
                <a:latin typeface="Montserrat"/>
                <a:ea typeface="Montserrat"/>
                <a:cs typeface="Montserrat"/>
                <a:sym typeface="Montserrat"/>
              </a:rPr>
              <a:t>projects</a:t>
            </a:r>
            <a:r>
              <a:rPr lang="en" sz="1000">
                <a:solidFill>
                  <a:schemeClr val="dk1"/>
                </a:solidFill>
                <a:latin typeface="Montserrat"/>
                <a:ea typeface="Montserrat"/>
                <a:cs typeface="Montserrat"/>
                <a:sym typeface="Montserrat"/>
              </a:rPr>
              <a:t>:</a:t>
            </a:r>
            <a:br>
              <a:rPr lang="en" sz="1000">
                <a:solidFill>
                  <a:schemeClr val="dk1"/>
                </a:solidFill>
                <a:latin typeface="Montserrat"/>
                <a:ea typeface="Montserrat"/>
                <a:cs typeface="Montserrat"/>
                <a:sym typeface="Montserrat"/>
              </a:rPr>
            </a:br>
            <a:r>
              <a:rPr lang="en" sz="1000">
                <a:solidFill>
                  <a:schemeClr val="dk1"/>
                </a:solidFill>
                <a:uFill>
                  <a:noFill/>
                </a:uFill>
                <a:latin typeface="Montserrat Black"/>
                <a:ea typeface="Montserrat Black"/>
                <a:cs typeface="Montserrat Black"/>
                <a:sym typeface="Montserrat Black"/>
                <a:hlinkClick r:id="rId15">
                  <a:extLst>
                    <a:ext uri="{A12FA001-AC4F-418D-AE19-62706E023703}">
                      <ahyp:hlinkClr val="tx"/>
                    </a:ext>
                  </a:extLst>
                </a:hlinkClick>
              </a:rPr>
              <a:t>FREEPIK</a:t>
            </a:r>
            <a:r>
              <a:rPr lang="en" sz="1000">
                <a:solidFill>
                  <a:schemeClr val="dk1"/>
                </a:solidFill>
                <a:latin typeface="Montserrat Black"/>
                <a:ea typeface="Montserrat Black"/>
                <a:cs typeface="Montserrat Black"/>
                <a:sym typeface="Montserrat Black"/>
              </a:rPr>
              <a:t> | </a:t>
            </a:r>
            <a:r>
              <a:rPr lang="en" sz="1000">
                <a:solidFill>
                  <a:schemeClr val="dk1"/>
                </a:solidFill>
                <a:uFill>
                  <a:noFill/>
                </a:uFill>
                <a:latin typeface="Montserrat Black"/>
                <a:ea typeface="Montserrat Black"/>
                <a:cs typeface="Montserrat Black"/>
                <a:sym typeface="Montserrat Black"/>
                <a:hlinkClick r:id="rId16">
                  <a:extLst>
                    <a:ext uri="{A12FA001-AC4F-418D-AE19-62706E023703}">
                      <ahyp:hlinkClr val="tx"/>
                    </a:ext>
                  </a:extLst>
                </a:hlinkClick>
              </a:rPr>
              <a:t>FLATICON</a:t>
            </a:r>
            <a:r>
              <a:rPr lang="en" sz="1000">
                <a:solidFill>
                  <a:schemeClr val="dk1"/>
                </a:solidFill>
                <a:latin typeface="Montserrat Black"/>
                <a:ea typeface="Montserrat Black"/>
                <a:cs typeface="Montserrat Black"/>
                <a:sym typeface="Montserrat Black"/>
              </a:rPr>
              <a:t> | </a:t>
            </a:r>
            <a:r>
              <a:rPr lang="en" sz="1000">
                <a:solidFill>
                  <a:schemeClr val="dk1"/>
                </a:solidFill>
                <a:uFill>
                  <a:noFill/>
                </a:uFill>
                <a:latin typeface="Montserrat Black"/>
                <a:ea typeface="Montserrat Black"/>
                <a:cs typeface="Montserrat Black"/>
                <a:sym typeface="Montserrat Black"/>
                <a:hlinkClick r:id="rId17">
                  <a:extLst>
                    <a:ext uri="{A12FA001-AC4F-418D-AE19-62706E023703}">
                      <ahyp:hlinkClr val="tx"/>
                    </a:ext>
                  </a:extLst>
                </a:hlinkClick>
              </a:rPr>
              <a:t>STORYSET</a:t>
            </a:r>
            <a:r>
              <a:rPr lang="en" sz="1000">
                <a:solidFill>
                  <a:schemeClr val="dk1"/>
                </a:solidFill>
                <a:latin typeface="Montserrat Black"/>
                <a:ea typeface="Montserrat Black"/>
                <a:cs typeface="Montserrat Black"/>
                <a:sym typeface="Montserrat Black"/>
              </a:rPr>
              <a:t> | </a:t>
            </a:r>
            <a:r>
              <a:rPr lang="en" sz="1000">
                <a:solidFill>
                  <a:schemeClr val="dk1"/>
                </a:solidFill>
                <a:uFill>
                  <a:noFill/>
                </a:uFill>
                <a:latin typeface="Montserrat Black"/>
                <a:ea typeface="Montserrat Black"/>
                <a:cs typeface="Montserrat Black"/>
                <a:sym typeface="Montserrat Black"/>
                <a:hlinkClick r:id="rId18">
                  <a:extLst>
                    <a:ext uri="{A12FA001-AC4F-418D-AE19-62706E023703}">
                      <ahyp:hlinkClr val="tx"/>
                    </a:ext>
                  </a:extLst>
                </a:hlinkClick>
              </a:rPr>
              <a:t>WEPIK </a:t>
            </a:r>
            <a:r>
              <a:rPr lang="en" sz="1000">
                <a:solidFill>
                  <a:schemeClr val="dk1"/>
                </a:solidFill>
                <a:latin typeface="Montserrat Black"/>
                <a:ea typeface="Montserrat Black"/>
                <a:cs typeface="Montserrat Black"/>
                <a:sym typeface="Montserrat Black"/>
              </a:rPr>
              <a:t>| </a:t>
            </a:r>
            <a:r>
              <a:rPr lang="en" sz="1000">
                <a:solidFill>
                  <a:schemeClr val="dk1"/>
                </a:solidFill>
                <a:uFill>
                  <a:noFill/>
                </a:uFill>
                <a:latin typeface="Montserrat Black"/>
                <a:ea typeface="Montserrat Black"/>
                <a:cs typeface="Montserrat Black"/>
                <a:sym typeface="Montserrat Black"/>
                <a:hlinkClick r:id="rId19">
                  <a:extLst>
                    <a:ext uri="{A12FA001-AC4F-418D-AE19-62706E023703}">
                      <ahyp:hlinkClr val="tx"/>
                    </a:ext>
                  </a:extLst>
                </a:hlinkClick>
              </a:rPr>
              <a:t>VIDEVO</a:t>
            </a:r>
            <a:endParaRPr sz="1000">
              <a:solidFill>
                <a:schemeClr val="dk1"/>
              </a:solidFill>
              <a:latin typeface="Montserrat Black"/>
              <a:ea typeface="Montserrat Black"/>
              <a:cs typeface="Montserrat Black"/>
              <a:sym typeface="Montserrat Black"/>
            </a:endParaRPr>
          </a:p>
          <a:p>
            <a:pPr indent="0" lvl="0" marL="0" rtl="0" algn="ctr">
              <a:spcBef>
                <a:spcPts val="0"/>
              </a:spcBef>
              <a:spcAft>
                <a:spcPts val="0"/>
              </a:spcAft>
              <a:buNone/>
            </a:pPr>
            <a:r>
              <a:t/>
            </a:r>
            <a:endParaRPr sz="1000">
              <a:solidFill>
                <a:schemeClr val="dk1"/>
              </a:solidFill>
              <a:latin typeface="Montserrat"/>
              <a:ea typeface="Montserrat"/>
              <a:cs typeface="Montserrat"/>
              <a:sym typeface="Montserrat"/>
            </a:endParaRPr>
          </a:p>
        </p:txBody>
      </p:sp>
      <p:grpSp>
        <p:nvGrpSpPr>
          <p:cNvPr id="1262" name="Google Shape;1262;p36"/>
          <p:cNvGrpSpPr/>
          <p:nvPr/>
        </p:nvGrpSpPr>
        <p:grpSpPr>
          <a:xfrm>
            <a:off x="8080575" y="1191300"/>
            <a:ext cx="76825" cy="76800"/>
            <a:chOff x="3104875" y="1099400"/>
            <a:chExt cx="76825" cy="76800"/>
          </a:xfrm>
        </p:grpSpPr>
        <p:sp>
          <p:nvSpPr>
            <p:cNvPr id="1263" name="Google Shape;1263;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36"/>
          <p:cNvGrpSpPr/>
          <p:nvPr/>
        </p:nvGrpSpPr>
        <p:grpSpPr>
          <a:xfrm>
            <a:off x="4323450" y="4147825"/>
            <a:ext cx="76825" cy="76800"/>
            <a:chOff x="3104875" y="1099400"/>
            <a:chExt cx="76825" cy="76800"/>
          </a:xfrm>
        </p:grpSpPr>
        <p:sp>
          <p:nvSpPr>
            <p:cNvPr id="1266" name="Google Shape;1266;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36"/>
          <p:cNvGrpSpPr/>
          <p:nvPr/>
        </p:nvGrpSpPr>
        <p:grpSpPr>
          <a:xfrm>
            <a:off x="891025" y="1112200"/>
            <a:ext cx="76825" cy="76800"/>
            <a:chOff x="3104875" y="1099400"/>
            <a:chExt cx="76825" cy="76800"/>
          </a:xfrm>
        </p:grpSpPr>
        <p:sp>
          <p:nvSpPr>
            <p:cNvPr id="1269" name="Google Shape;1269;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71" name="Google Shape;1271;p36"/>
          <p:cNvPicPr preferRelativeResize="0"/>
          <p:nvPr/>
        </p:nvPicPr>
        <p:blipFill rotWithShape="1">
          <a:blip r:embed="rId20">
            <a:alphaModFix/>
          </a:blip>
          <a:srcRect b="8336" l="18647" r="8852" t="7960"/>
          <a:stretch/>
        </p:blipFill>
        <p:spPr>
          <a:xfrm rot="-1406552">
            <a:off x="256993" y="4093096"/>
            <a:ext cx="1025168" cy="66578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pic>
        <p:nvPicPr>
          <p:cNvPr id="1892" name="Google Shape;1892;p54"/>
          <p:cNvPicPr preferRelativeResize="0"/>
          <p:nvPr/>
        </p:nvPicPr>
        <p:blipFill rotWithShape="1">
          <a:blip r:embed="rId3">
            <a:alphaModFix/>
          </a:blip>
          <a:srcRect b="4591" l="24331" r="23342" t="5721"/>
          <a:stretch/>
        </p:blipFill>
        <p:spPr>
          <a:xfrm rot="3189503">
            <a:off x="3643311" y="1021650"/>
            <a:ext cx="1857375" cy="1790699"/>
          </a:xfrm>
          <a:prstGeom prst="rect">
            <a:avLst/>
          </a:prstGeom>
          <a:noFill/>
          <a:ln>
            <a:noFill/>
          </a:ln>
        </p:spPr>
      </p:pic>
      <p:pic>
        <p:nvPicPr>
          <p:cNvPr id="1893" name="Google Shape;1893;p54"/>
          <p:cNvPicPr preferRelativeResize="0"/>
          <p:nvPr/>
        </p:nvPicPr>
        <p:blipFill rotWithShape="1">
          <a:blip r:embed="rId4">
            <a:alphaModFix/>
          </a:blip>
          <a:srcRect b="8336" l="18647" r="8852" t="7960"/>
          <a:stretch/>
        </p:blipFill>
        <p:spPr>
          <a:xfrm rot="-1406513">
            <a:off x="530485" y="2353337"/>
            <a:ext cx="1175233" cy="763227"/>
          </a:xfrm>
          <a:prstGeom prst="rect">
            <a:avLst/>
          </a:prstGeom>
          <a:noFill/>
          <a:ln>
            <a:noFill/>
          </a:ln>
        </p:spPr>
      </p:pic>
      <p:grpSp>
        <p:nvGrpSpPr>
          <p:cNvPr id="1894" name="Google Shape;1894;p54"/>
          <p:cNvGrpSpPr/>
          <p:nvPr/>
        </p:nvGrpSpPr>
        <p:grpSpPr>
          <a:xfrm>
            <a:off x="1114333" y="1473875"/>
            <a:ext cx="3800100" cy="2456400"/>
            <a:chOff x="1054175" y="1473875"/>
            <a:chExt cx="3800100" cy="2456400"/>
          </a:xfrm>
        </p:grpSpPr>
        <p:sp>
          <p:nvSpPr>
            <p:cNvPr id="1895" name="Google Shape;1895;p54"/>
            <p:cNvSpPr/>
            <p:nvPr/>
          </p:nvSpPr>
          <p:spPr>
            <a:xfrm>
              <a:off x="1155875" y="1473875"/>
              <a:ext cx="3596700" cy="2235900"/>
            </a:xfrm>
            <a:prstGeom prst="round2SameRect">
              <a:avLst>
                <a:gd fmla="val 13298" name="adj1"/>
                <a:gd fmla="val 0" name="adj2"/>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1054175" y="3709775"/>
              <a:ext cx="3800100" cy="2205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2718575" y="3709775"/>
              <a:ext cx="471300" cy="76800"/>
            </a:xfrm>
            <a:prstGeom prst="roundRect">
              <a:avLst>
                <a:gd fmla="val 16667"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2888975" y="1552825"/>
              <a:ext cx="130500" cy="130500"/>
            </a:xfrm>
            <a:prstGeom prst="ellipse">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9" name="Google Shape;1899;p54"/>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DESKTOP MOCKUP</a:t>
            </a:r>
            <a:endParaRPr/>
          </a:p>
        </p:txBody>
      </p:sp>
      <p:sp>
        <p:nvSpPr>
          <p:cNvPr id="1900" name="Google Shape;1900;p54"/>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1901" name="Google Shape;1901;p54"/>
          <p:cNvGrpSpPr/>
          <p:nvPr/>
        </p:nvGrpSpPr>
        <p:grpSpPr>
          <a:xfrm>
            <a:off x="2021525" y="4292800"/>
            <a:ext cx="76825" cy="76800"/>
            <a:chOff x="3104875" y="1099400"/>
            <a:chExt cx="76825" cy="76800"/>
          </a:xfrm>
        </p:grpSpPr>
        <p:sp>
          <p:nvSpPr>
            <p:cNvPr id="1902" name="Google Shape;1902;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 name="Google Shape;1904;p54"/>
          <p:cNvGrpSpPr/>
          <p:nvPr/>
        </p:nvGrpSpPr>
        <p:grpSpPr>
          <a:xfrm>
            <a:off x="5217975" y="1028400"/>
            <a:ext cx="76825" cy="76800"/>
            <a:chOff x="3104875" y="1099400"/>
            <a:chExt cx="76825" cy="76800"/>
          </a:xfrm>
        </p:grpSpPr>
        <p:sp>
          <p:nvSpPr>
            <p:cNvPr id="1905" name="Google Shape;1905;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54"/>
          <p:cNvGrpSpPr/>
          <p:nvPr/>
        </p:nvGrpSpPr>
        <p:grpSpPr>
          <a:xfrm>
            <a:off x="8058650" y="4046475"/>
            <a:ext cx="76825" cy="76800"/>
            <a:chOff x="3104875" y="1099400"/>
            <a:chExt cx="76825" cy="76800"/>
          </a:xfrm>
        </p:grpSpPr>
        <p:sp>
          <p:nvSpPr>
            <p:cNvPr id="1908" name="Google Shape;1908;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10" name="Google Shape;1910;p54"/>
          <p:cNvPicPr preferRelativeResize="0"/>
          <p:nvPr/>
        </p:nvPicPr>
        <p:blipFill rotWithShape="1">
          <a:blip r:embed="rId5">
            <a:alphaModFix/>
          </a:blip>
          <a:srcRect b="0" l="15236" r="10474" t="0"/>
          <a:stretch/>
        </p:blipFill>
        <p:spPr>
          <a:xfrm rot="-8866461">
            <a:off x="6764937" y="378993"/>
            <a:ext cx="1535572" cy="1375613"/>
          </a:xfrm>
          <a:prstGeom prst="rect">
            <a:avLst/>
          </a:prstGeom>
          <a:noFill/>
          <a:ln>
            <a:noFill/>
          </a:ln>
        </p:spPr>
      </p:pic>
      <p:pic>
        <p:nvPicPr>
          <p:cNvPr id="1911" name="Google Shape;1911;p54"/>
          <p:cNvPicPr preferRelativeResize="0"/>
          <p:nvPr/>
        </p:nvPicPr>
        <p:blipFill rotWithShape="1">
          <a:blip r:embed="rId6">
            <a:alphaModFix/>
          </a:blip>
          <a:srcRect b="0" l="2723" r="2723" t="0"/>
          <a:stretch/>
        </p:blipFill>
        <p:spPr>
          <a:xfrm>
            <a:off x="1392583" y="1770149"/>
            <a:ext cx="3243600" cy="1929600"/>
          </a:xfrm>
          <a:prstGeom prst="round2SameRect">
            <a:avLst>
              <a:gd fmla="val 9764" name="adj1"/>
              <a:gd fmla="val 0" name="adj2"/>
            </a:avLst>
          </a:prstGeom>
          <a:noFill/>
          <a:ln cap="flat" cmpd="sng" w="19050">
            <a:solidFill>
              <a:schemeClr val="dk1"/>
            </a:solidFill>
            <a:prstDash val="solid"/>
            <a:round/>
            <a:headEnd len="sm" w="sm" type="none"/>
            <a:tailEnd len="sm" w="sm" type="none"/>
          </a:ln>
        </p:spPr>
      </p:pic>
      <p:pic>
        <p:nvPicPr>
          <p:cNvPr id="1912" name="Google Shape;1912;p54"/>
          <p:cNvPicPr preferRelativeResize="0"/>
          <p:nvPr/>
        </p:nvPicPr>
        <p:blipFill rotWithShape="1">
          <a:blip r:embed="rId7">
            <a:alphaModFix/>
          </a:blip>
          <a:srcRect b="0" l="22009" r="18455" t="0"/>
          <a:stretch/>
        </p:blipFill>
        <p:spPr>
          <a:xfrm rot="-8788535">
            <a:off x="4528226" y="3545437"/>
            <a:ext cx="917219" cy="86662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6" name="Shape 1916"/>
        <p:cNvGrpSpPr/>
        <p:nvPr/>
      </p:nvGrpSpPr>
      <p:grpSpPr>
        <a:xfrm>
          <a:off x="0" y="0"/>
          <a:ext cx="0" cy="0"/>
          <a:chOff x="0" y="0"/>
          <a:chExt cx="0" cy="0"/>
        </a:xfrm>
      </p:grpSpPr>
      <p:pic>
        <p:nvPicPr>
          <p:cNvPr id="1917" name="Google Shape;1917;p55"/>
          <p:cNvPicPr preferRelativeResize="0"/>
          <p:nvPr/>
        </p:nvPicPr>
        <p:blipFill rotWithShape="1">
          <a:blip r:embed="rId3">
            <a:alphaModFix/>
          </a:blip>
          <a:srcRect b="5838" l="25537" r="23467" t="7152"/>
          <a:stretch/>
        </p:blipFill>
        <p:spPr>
          <a:xfrm>
            <a:off x="5865751" y="384075"/>
            <a:ext cx="1671077" cy="1603800"/>
          </a:xfrm>
          <a:prstGeom prst="rect">
            <a:avLst/>
          </a:prstGeom>
          <a:noFill/>
          <a:ln>
            <a:noFill/>
          </a:ln>
        </p:spPr>
      </p:pic>
      <p:sp>
        <p:nvSpPr>
          <p:cNvPr id="1918" name="Google Shape;1918;p55"/>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1919" name="Google Shape;1919;p55"/>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1920" name="Google Shape;1920;p55"/>
          <p:cNvGrpSpPr/>
          <p:nvPr/>
        </p:nvGrpSpPr>
        <p:grpSpPr>
          <a:xfrm>
            <a:off x="2508425" y="3974075"/>
            <a:ext cx="76825" cy="76800"/>
            <a:chOff x="3104875" y="1099400"/>
            <a:chExt cx="76825" cy="76800"/>
          </a:xfrm>
        </p:grpSpPr>
        <p:sp>
          <p:nvSpPr>
            <p:cNvPr id="1921" name="Google Shape;1921;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 name="Google Shape;1923;p55"/>
          <p:cNvGrpSpPr/>
          <p:nvPr/>
        </p:nvGrpSpPr>
        <p:grpSpPr>
          <a:xfrm>
            <a:off x="3880625" y="914550"/>
            <a:ext cx="76825" cy="76800"/>
            <a:chOff x="3104875" y="1099400"/>
            <a:chExt cx="76825" cy="76800"/>
          </a:xfrm>
        </p:grpSpPr>
        <p:sp>
          <p:nvSpPr>
            <p:cNvPr id="1924" name="Google Shape;1924;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 name="Google Shape;1926;p55"/>
          <p:cNvGrpSpPr/>
          <p:nvPr/>
        </p:nvGrpSpPr>
        <p:grpSpPr>
          <a:xfrm>
            <a:off x="5496800" y="2992425"/>
            <a:ext cx="76825" cy="76800"/>
            <a:chOff x="3104875" y="1099400"/>
            <a:chExt cx="76825" cy="76800"/>
          </a:xfrm>
        </p:grpSpPr>
        <p:sp>
          <p:nvSpPr>
            <p:cNvPr id="1927" name="Google Shape;1927;p5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29" name="Google Shape;1929;p55"/>
          <p:cNvPicPr preferRelativeResize="0"/>
          <p:nvPr/>
        </p:nvPicPr>
        <p:blipFill rotWithShape="1">
          <a:blip r:embed="rId4">
            <a:alphaModFix/>
          </a:blip>
          <a:srcRect b="4591" l="24331" r="23342" t="5721"/>
          <a:stretch/>
        </p:blipFill>
        <p:spPr>
          <a:xfrm rot="3189503">
            <a:off x="6334036" y="2295000"/>
            <a:ext cx="1857375" cy="1790699"/>
          </a:xfrm>
          <a:prstGeom prst="rect">
            <a:avLst/>
          </a:prstGeom>
          <a:noFill/>
          <a:ln>
            <a:noFill/>
          </a:ln>
        </p:spPr>
      </p:pic>
      <p:pic>
        <p:nvPicPr>
          <p:cNvPr id="1930" name="Google Shape;1930;p55"/>
          <p:cNvPicPr preferRelativeResize="0"/>
          <p:nvPr/>
        </p:nvPicPr>
        <p:blipFill rotWithShape="1">
          <a:blip r:embed="rId5">
            <a:alphaModFix/>
          </a:blip>
          <a:srcRect b="0" l="15236" r="10474" t="0"/>
          <a:stretch/>
        </p:blipFill>
        <p:spPr>
          <a:xfrm rot="-8866461">
            <a:off x="5681762" y="2864743"/>
            <a:ext cx="1535572" cy="1375613"/>
          </a:xfrm>
          <a:prstGeom prst="rect">
            <a:avLst/>
          </a:prstGeom>
          <a:noFill/>
          <a:ln>
            <a:noFill/>
          </a:ln>
        </p:spPr>
      </p:pic>
      <p:pic>
        <p:nvPicPr>
          <p:cNvPr id="1931" name="Google Shape;1931;p55"/>
          <p:cNvPicPr preferRelativeResize="0"/>
          <p:nvPr/>
        </p:nvPicPr>
        <p:blipFill rotWithShape="1">
          <a:blip r:embed="rId6">
            <a:alphaModFix/>
          </a:blip>
          <a:srcRect b="0" l="22009" r="18455" t="0"/>
          <a:stretch/>
        </p:blipFill>
        <p:spPr>
          <a:xfrm rot="1203246">
            <a:off x="7347606" y="1729371"/>
            <a:ext cx="1115441" cy="1053905"/>
          </a:xfrm>
          <a:prstGeom prst="rect">
            <a:avLst/>
          </a:prstGeom>
          <a:noFill/>
          <a:ln>
            <a:noFill/>
          </a:ln>
        </p:spPr>
      </p:pic>
      <p:pic>
        <p:nvPicPr>
          <p:cNvPr id="1932" name="Google Shape;1932;p55"/>
          <p:cNvPicPr preferRelativeResize="0"/>
          <p:nvPr/>
        </p:nvPicPr>
        <p:blipFill rotWithShape="1">
          <a:blip r:embed="rId7">
            <a:alphaModFix/>
          </a:blip>
          <a:srcRect b="8336" l="18647" r="8852" t="7960"/>
          <a:stretch/>
        </p:blipFill>
        <p:spPr>
          <a:xfrm rot="-1406505">
            <a:off x="5352664" y="1240081"/>
            <a:ext cx="1891408" cy="122832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6" name="Shape 1936"/>
        <p:cNvGrpSpPr/>
        <p:nvPr/>
      </p:nvGrpSpPr>
      <p:grpSpPr>
        <a:xfrm>
          <a:off x="0" y="0"/>
          <a:ext cx="0" cy="0"/>
          <a:chOff x="0" y="0"/>
          <a:chExt cx="0" cy="0"/>
        </a:xfrm>
      </p:grpSpPr>
      <p:pic>
        <p:nvPicPr>
          <p:cNvPr id="1937" name="Google Shape;1937;p56"/>
          <p:cNvPicPr preferRelativeResize="0"/>
          <p:nvPr/>
        </p:nvPicPr>
        <p:blipFill rotWithShape="1">
          <a:blip r:embed="rId3">
            <a:alphaModFix/>
          </a:blip>
          <a:srcRect b="5838" l="25537" r="23467" t="7152"/>
          <a:stretch/>
        </p:blipFill>
        <p:spPr>
          <a:xfrm>
            <a:off x="3501887" y="2687300"/>
            <a:ext cx="1920000" cy="1842726"/>
          </a:xfrm>
          <a:prstGeom prst="rect">
            <a:avLst/>
          </a:prstGeom>
          <a:noFill/>
          <a:ln>
            <a:noFill/>
          </a:ln>
        </p:spPr>
      </p:pic>
      <p:sp>
        <p:nvSpPr>
          <p:cNvPr id="1938" name="Google Shape;1938;p56"/>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SNEAK</a:t>
            </a:r>
            <a:r>
              <a:rPr lang="en"/>
              <a:t> PEEK</a:t>
            </a:r>
            <a:endParaRPr/>
          </a:p>
        </p:txBody>
      </p:sp>
      <p:sp>
        <p:nvSpPr>
          <p:cNvPr id="1939" name="Google Shape;1939;p56"/>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Just right-click on it and select “Replace image”</a:t>
            </a:r>
            <a:endParaRPr/>
          </a:p>
        </p:txBody>
      </p:sp>
      <p:grpSp>
        <p:nvGrpSpPr>
          <p:cNvPr id="1940" name="Google Shape;1940;p56"/>
          <p:cNvGrpSpPr/>
          <p:nvPr/>
        </p:nvGrpSpPr>
        <p:grpSpPr>
          <a:xfrm>
            <a:off x="1045098" y="1228394"/>
            <a:ext cx="3504879" cy="3044204"/>
            <a:chOff x="5132202" y="929275"/>
            <a:chExt cx="3246461" cy="2819752"/>
          </a:xfrm>
        </p:grpSpPr>
        <p:grpSp>
          <p:nvGrpSpPr>
            <p:cNvPr id="1941" name="Google Shape;1941;p56"/>
            <p:cNvGrpSpPr/>
            <p:nvPr/>
          </p:nvGrpSpPr>
          <p:grpSpPr>
            <a:xfrm>
              <a:off x="5132202" y="929275"/>
              <a:ext cx="3246461" cy="2819752"/>
              <a:chOff x="5132202" y="929275"/>
              <a:chExt cx="3246461" cy="2819752"/>
            </a:xfrm>
          </p:grpSpPr>
          <p:sp>
            <p:nvSpPr>
              <p:cNvPr id="1942" name="Google Shape;1942;p56"/>
              <p:cNvSpPr/>
              <p:nvPr/>
            </p:nvSpPr>
            <p:spPr>
              <a:xfrm>
                <a:off x="5132202" y="929275"/>
                <a:ext cx="3246461" cy="2819752"/>
              </a:xfrm>
              <a:custGeom>
                <a:rect b="b" l="l" r="r" t="t"/>
                <a:pathLst>
                  <a:path extrusionOk="0" h="146139" w="168254">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5302009" y="1059945"/>
                <a:ext cx="177649" cy="177649"/>
              </a:xfrm>
              <a:custGeom>
                <a:rect b="b" l="l" r="r" t="t"/>
                <a:pathLst>
                  <a:path extrusionOk="0" h="9207" w="9207">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5369582" y="1106294"/>
                <a:ext cx="39285" cy="39265"/>
              </a:xfrm>
              <a:custGeom>
                <a:rect b="b" l="l" r="r" t="t"/>
                <a:pathLst>
                  <a:path extrusionOk="0" h="2035" w="2036">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5356711" y="1148764"/>
                <a:ext cx="68246" cy="39921"/>
              </a:xfrm>
              <a:custGeom>
                <a:rect b="b" l="l" r="r" t="t"/>
                <a:pathLst>
                  <a:path extrusionOk="0" h="2069" w="3537">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5597442" y="1105638"/>
                <a:ext cx="724083" cy="86268"/>
              </a:xfrm>
              <a:custGeom>
                <a:rect b="b" l="l" r="r" t="t"/>
                <a:pathLst>
                  <a:path extrusionOk="0" h="4471" w="37527">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5347466" y="3275383"/>
                <a:ext cx="97845" cy="106219"/>
              </a:xfrm>
              <a:custGeom>
                <a:rect b="b" l="l" r="r" t="t"/>
                <a:pathLst>
                  <a:path extrusionOk="0" h="5505" w="5071">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5308856" y="3312083"/>
                <a:ext cx="34770" cy="69520"/>
              </a:xfrm>
              <a:custGeom>
                <a:rect b="b" l="l" r="r" t="t"/>
                <a:pathLst>
                  <a:path extrusionOk="0" h="3603" w="1802">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5536061" y="3312083"/>
                <a:ext cx="97845" cy="106219"/>
              </a:xfrm>
              <a:custGeom>
                <a:rect b="b" l="l" r="r" t="t"/>
                <a:pathLst>
                  <a:path extrusionOk="0" h="5505" w="5071">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5637111" y="3312083"/>
                <a:ext cx="35426" cy="69520"/>
              </a:xfrm>
              <a:custGeom>
                <a:rect b="b" l="l" r="r" t="t"/>
                <a:pathLst>
                  <a:path extrusionOk="0" h="3603" w="1836">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5768417" y="3306410"/>
                <a:ext cx="127443" cy="75193"/>
              </a:xfrm>
              <a:custGeom>
                <a:rect b="b" l="l" r="r" t="t"/>
                <a:pathLst>
                  <a:path extrusionOk="0" h="3897" w="6605">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6005926" y="3312083"/>
                <a:ext cx="105563" cy="8374"/>
              </a:xfrm>
              <a:custGeom>
                <a:rect b="b" l="l" r="r" t="t"/>
                <a:pathLst>
                  <a:path extrusionOk="0" h="434" w="5471">
                    <a:moveTo>
                      <a:pt x="0" y="0"/>
                    </a:moveTo>
                    <a:lnTo>
                      <a:pt x="0" y="434"/>
                    </a:lnTo>
                    <a:lnTo>
                      <a:pt x="5471" y="434"/>
                    </a:lnTo>
                    <a:lnTo>
                      <a:pt x="5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6005926" y="3324953"/>
                <a:ext cx="105563" cy="7737"/>
              </a:xfrm>
              <a:custGeom>
                <a:rect b="b" l="l" r="r" t="t"/>
                <a:pathLst>
                  <a:path extrusionOk="0" h="401" w="5471">
                    <a:moveTo>
                      <a:pt x="0" y="0"/>
                    </a:moveTo>
                    <a:lnTo>
                      <a:pt x="0" y="401"/>
                    </a:lnTo>
                    <a:lnTo>
                      <a:pt x="5471" y="401"/>
                    </a:lnTo>
                    <a:lnTo>
                      <a:pt x="5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6005926" y="3337187"/>
                <a:ext cx="32840" cy="8374"/>
              </a:xfrm>
              <a:custGeom>
                <a:rect b="b" l="l" r="r" t="t"/>
                <a:pathLst>
                  <a:path extrusionOk="0" h="434" w="1702">
                    <a:moveTo>
                      <a:pt x="0" y="0"/>
                    </a:moveTo>
                    <a:lnTo>
                      <a:pt x="0" y="434"/>
                    </a:lnTo>
                    <a:lnTo>
                      <a:pt x="1701" y="434"/>
                    </a:lnTo>
                    <a:lnTo>
                      <a:pt x="1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6005926" y="3349401"/>
                <a:ext cx="32840" cy="8393"/>
              </a:xfrm>
              <a:custGeom>
                <a:rect b="b" l="l" r="r" t="t"/>
                <a:pathLst>
                  <a:path extrusionOk="0" h="435" w="1702">
                    <a:moveTo>
                      <a:pt x="0" y="1"/>
                    </a:moveTo>
                    <a:lnTo>
                      <a:pt x="0" y="435"/>
                    </a:lnTo>
                    <a:lnTo>
                      <a:pt x="1701" y="435"/>
                    </a:lnTo>
                    <a:lnTo>
                      <a:pt x="17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6005926" y="3362291"/>
                <a:ext cx="32840" cy="7737"/>
              </a:xfrm>
              <a:custGeom>
                <a:rect b="b" l="l" r="r" t="t"/>
                <a:pathLst>
                  <a:path extrusionOk="0" h="401" w="1702">
                    <a:moveTo>
                      <a:pt x="0" y="0"/>
                    </a:moveTo>
                    <a:lnTo>
                      <a:pt x="0" y="400"/>
                    </a:lnTo>
                    <a:lnTo>
                      <a:pt x="1701" y="400"/>
                    </a:lnTo>
                    <a:lnTo>
                      <a:pt x="1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6005926" y="3374505"/>
                <a:ext cx="32840" cy="8393"/>
              </a:xfrm>
              <a:custGeom>
                <a:rect b="b" l="l" r="r" t="t"/>
                <a:pathLst>
                  <a:path extrusionOk="0" h="435" w="1702">
                    <a:moveTo>
                      <a:pt x="0" y="1"/>
                    </a:moveTo>
                    <a:lnTo>
                      <a:pt x="0" y="435"/>
                    </a:lnTo>
                    <a:lnTo>
                      <a:pt x="1701" y="435"/>
                    </a:lnTo>
                    <a:lnTo>
                      <a:pt x="17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6058043" y="3337187"/>
                <a:ext cx="44436" cy="44417"/>
              </a:xfrm>
              <a:custGeom>
                <a:rect b="b" l="l" r="r" t="t"/>
                <a:pathLst>
                  <a:path extrusionOk="0" h="2302" w="2303">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6244708" y="3339753"/>
                <a:ext cx="16111" cy="16111"/>
              </a:xfrm>
              <a:custGeom>
                <a:rect b="b" l="l" r="r" t="t"/>
                <a:pathLst>
                  <a:path extrusionOk="0" h="835" w="835">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6278186" y="3339753"/>
                <a:ext cx="16111" cy="16111"/>
              </a:xfrm>
              <a:custGeom>
                <a:rect b="b" l="l" r="r" t="t"/>
                <a:pathLst>
                  <a:path extrusionOk="0" h="835" w="835">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6311007" y="3339753"/>
                <a:ext cx="16111" cy="16111"/>
              </a:xfrm>
              <a:custGeom>
                <a:rect b="b" l="l" r="r" t="t"/>
                <a:pathLst>
                  <a:path extrusionOk="0" h="835" w="835">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5244615" y="3603661"/>
                <a:ext cx="3004463" cy="17385"/>
              </a:xfrm>
              <a:custGeom>
                <a:rect b="b" l="l" r="r" t="t"/>
                <a:pathLst>
                  <a:path extrusionOk="0" h="901" w="155712">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3" name="Google Shape;1963;p56"/>
            <p:cNvSpPr/>
            <p:nvPr/>
          </p:nvSpPr>
          <p:spPr>
            <a:xfrm>
              <a:off x="5250638" y="1371475"/>
              <a:ext cx="3004463" cy="1813113"/>
            </a:xfrm>
            <a:custGeom>
              <a:rect b="b" l="l" r="r" t="t"/>
              <a:pathLst>
                <a:path extrusionOk="0" h="93968" w="155712">
                  <a:moveTo>
                    <a:pt x="0" y="0"/>
                  </a:moveTo>
                  <a:lnTo>
                    <a:pt x="0" y="93968"/>
                  </a:lnTo>
                  <a:lnTo>
                    <a:pt x="155711" y="93968"/>
                  </a:lnTo>
                  <a:lnTo>
                    <a:pt x="155711" y="0"/>
                  </a:lnTo>
                  <a:close/>
                </a:path>
              </a:pathLst>
            </a:custGeom>
            <a:solidFill>
              <a:srgbClr val="F1F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64" name="Google Shape;1964;p56"/>
          <p:cNvPicPr preferRelativeResize="0"/>
          <p:nvPr/>
        </p:nvPicPr>
        <p:blipFill rotWithShape="1">
          <a:blip r:embed="rId4">
            <a:alphaModFix/>
          </a:blip>
          <a:srcRect b="5364" l="0" r="0" t="5373"/>
          <a:stretch/>
        </p:blipFill>
        <p:spPr>
          <a:xfrm>
            <a:off x="1175885" y="1720573"/>
            <a:ext cx="3243720" cy="1929738"/>
          </a:xfrm>
          <a:prstGeom prst="rect">
            <a:avLst/>
          </a:prstGeom>
          <a:noFill/>
          <a:ln cap="flat" cmpd="sng" w="19050">
            <a:solidFill>
              <a:schemeClr val="dk1"/>
            </a:solidFill>
            <a:prstDash val="solid"/>
            <a:round/>
            <a:headEnd len="sm" w="sm" type="none"/>
            <a:tailEnd len="sm" w="sm" type="none"/>
          </a:ln>
        </p:spPr>
      </p:pic>
      <p:pic>
        <p:nvPicPr>
          <p:cNvPr id="1965" name="Google Shape;1965;p56"/>
          <p:cNvPicPr preferRelativeResize="0"/>
          <p:nvPr/>
        </p:nvPicPr>
        <p:blipFill rotWithShape="1">
          <a:blip r:embed="rId5">
            <a:alphaModFix/>
          </a:blip>
          <a:srcRect b="0" l="22009" r="18455" t="0"/>
          <a:stretch/>
        </p:blipFill>
        <p:spPr>
          <a:xfrm rot="1203246">
            <a:off x="3648756" y="468946"/>
            <a:ext cx="1115441" cy="1053905"/>
          </a:xfrm>
          <a:prstGeom prst="rect">
            <a:avLst/>
          </a:prstGeom>
          <a:noFill/>
          <a:ln>
            <a:noFill/>
          </a:ln>
        </p:spPr>
      </p:pic>
      <p:pic>
        <p:nvPicPr>
          <p:cNvPr id="1966" name="Google Shape;1966;p56"/>
          <p:cNvPicPr preferRelativeResize="0"/>
          <p:nvPr/>
        </p:nvPicPr>
        <p:blipFill rotWithShape="1">
          <a:blip r:embed="rId6">
            <a:alphaModFix/>
          </a:blip>
          <a:srcRect b="8336" l="18647" r="8852" t="7960"/>
          <a:stretch/>
        </p:blipFill>
        <p:spPr>
          <a:xfrm rot="-1406513">
            <a:off x="4653285" y="4081637"/>
            <a:ext cx="1175233" cy="763227"/>
          </a:xfrm>
          <a:prstGeom prst="rect">
            <a:avLst/>
          </a:prstGeom>
          <a:noFill/>
          <a:ln>
            <a:noFill/>
          </a:ln>
        </p:spPr>
      </p:pic>
      <p:grpSp>
        <p:nvGrpSpPr>
          <p:cNvPr id="1967" name="Google Shape;1967;p56"/>
          <p:cNvGrpSpPr/>
          <p:nvPr/>
        </p:nvGrpSpPr>
        <p:grpSpPr>
          <a:xfrm>
            <a:off x="864100" y="4424850"/>
            <a:ext cx="76825" cy="76800"/>
            <a:chOff x="3104875" y="1099400"/>
            <a:chExt cx="76825" cy="76800"/>
          </a:xfrm>
        </p:grpSpPr>
        <p:sp>
          <p:nvSpPr>
            <p:cNvPr id="1968" name="Google Shape;1968;p5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56"/>
          <p:cNvGrpSpPr/>
          <p:nvPr/>
        </p:nvGrpSpPr>
        <p:grpSpPr>
          <a:xfrm>
            <a:off x="5083775" y="1295550"/>
            <a:ext cx="76825" cy="76800"/>
            <a:chOff x="3104875" y="1099400"/>
            <a:chExt cx="76825" cy="76800"/>
          </a:xfrm>
        </p:grpSpPr>
        <p:sp>
          <p:nvSpPr>
            <p:cNvPr id="1971" name="Google Shape;1971;p5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6"/>
          <p:cNvGrpSpPr/>
          <p:nvPr/>
        </p:nvGrpSpPr>
        <p:grpSpPr>
          <a:xfrm>
            <a:off x="6158550" y="3879375"/>
            <a:ext cx="76825" cy="76800"/>
            <a:chOff x="3104875" y="1099400"/>
            <a:chExt cx="76825" cy="76800"/>
          </a:xfrm>
        </p:grpSpPr>
        <p:sp>
          <p:nvSpPr>
            <p:cNvPr id="1974" name="Google Shape;1974;p5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9" name="Shape 1979"/>
        <p:cNvGrpSpPr/>
        <p:nvPr/>
      </p:nvGrpSpPr>
      <p:grpSpPr>
        <a:xfrm>
          <a:off x="0" y="0"/>
          <a:ext cx="0" cy="0"/>
          <a:chOff x="0" y="0"/>
          <a:chExt cx="0" cy="0"/>
        </a:xfrm>
      </p:grpSpPr>
      <p:sp>
        <p:nvSpPr>
          <p:cNvPr id="1980" name="Google Shape;1980;p5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TYPES OF AIs</a:t>
            </a:r>
            <a:endParaRPr/>
          </a:p>
        </p:txBody>
      </p:sp>
      <p:graphicFrame>
        <p:nvGraphicFramePr>
          <p:cNvPr id="1981" name="Google Shape;1981;p57"/>
          <p:cNvGraphicFramePr/>
          <p:nvPr/>
        </p:nvGraphicFramePr>
        <p:xfrm>
          <a:off x="832875" y="1552575"/>
          <a:ext cx="3000000" cy="3000000"/>
        </p:xfrm>
        <a:graphic>
          <a:graphicData uri="http://schemas.openxmlformats.org/drawingml/2006/table">
            <a:tbl>
              <a:tblPr>
                <a:noFill/>
                <a:tableStyleId>{D845D8F8-9739-485F-95D2-B3193D28E65B}</a:tableStyleId>
              </a:tblPr>
              <a:tblGrid>
                <a:gridCol w="2492750"/>
                <a:gridCol w="2492750"/>
                <a:gridCol w="2492750"/>
              </a:tblGrid>
              <a:tr h="502900">
                <a:tc>
                  <a:txBody>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NAME</a:t>
                      </a:r>
                      <a:endParaRPr sz="2100">
                        <a:solidFill>
                          <a:schemeClr val="dk1"/>
                        </a:solidFill>
                        <a:latin typeface="Montserrat Black"/>
                        <a:ea typeface="Montserrat Black"/>
                        <a:cs typeface="Montserrat Black"/>
                        <a:sym typeface="Montserrat Black"/>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733C9B">
                        <a:alpha val="33020"/>
                      </a:srgbClr>
                    </a:solidFill>
                  </a:tcPr>
                </a:tc>
                <a:tc>
                  <a:txBody>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TYPE</a:t>
                      </a:r>
                      <a:endParaRPr sz="2100">
                        <a:solidFill>
                          <a:schemeClr val="dk1"/>
                        </a:solidFill>
                        <a:latin typeface="Montserrat Black"/>
                        <a:ea typeface="Montserrat Black"/>
                        <a:cs typeface="Montserrat Black"/>
                        <a:sym typeface="Montserrat Black"/>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733C9B">
                        <a:alpha val="33020"/>
                      </a:srgbClr>
                    </a:solidFill>
                  </a:tcPr>
                </a:tc>
                <a:tc>
                  <a:txBody>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FUNCTION</a:t>
                      </a:r>
                      <a:endParaRPr sz="2100">
                        <a:solidFill>
                          <a:schemeClr val="dk1"/>
                        </a:solidFill>
                        <a:latin typeface="Montserrat Black"/>
                        <a:ea typeface="Montserrat Black"/>
                        <a:cs typeface="Montserrat Black"/>
                        <a:sym typeface="Montserrat Black"/>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733C9B">
                        <a:alpha val="33020"/>
                      </a:srgbClr>
                    </a:solidFill>
                  </a:tcPr>
                </a:tc>
              </a:tr>
              <a:tr h="502900">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My </a:t>
                      </a:r>
                      <a:r>
                        <a:rPr lang="en">
                          <a:solidFill>
                            <a:schemeClr val="dk1"/>
                          </a:solidFill>
                          <a:latin typeface="Montserrat"/>
                          <a:ea typeface="Montserrat"/>
                          <a:cs typeface="Montserrat"/>
                          <a:sym typeface="Montserrat"/>
                        </a:rPr>
                        <a:t>Journey</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Artistic</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Creates images</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02900">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Super Desk</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Writer</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Creates texts</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02900">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Solver</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Mathematician</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Solves complex problems</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02900">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Develop AI</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Programer</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Programs web pages</a:t>
                      </a:r>
                      <a:endParaRPr>
                        <a:solidFill>
                          <a:schemeClr val="dk1"/>
                        </a:solidFill>
                        <a:latin typeface="Montserrat"/>
                        <a:ea typeface="Montserrat"/>
                        <a:cs typeface="Montserrat"/>
                        <a:sym typeface="Montserrat"/>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pic>
        <p:nvPicPr>
          <p:cNvPr id="1982" name="Google Shape;1982;p57"/>
          <p:cNvPicPr preferRelativeResize="0"/>
          <p:nvPr/>
        </p:nvPicPr>
        <p:blipFill rotWithShape="1">
          <a:blip r:embed="rId3">
            <a:alphaModFix/>
          </a:blip>
          <a:srcRect b="0" l="22009" r="18455" t="0"/>
          <a:stretch/>
        </p:blipFill>
        <p:spPr>
          <a:xfrm rot="-9204102">
            <a:off x="7736099" y="366137"/>
            <a:ext cx="939550" cy="887720"/>
          </a:xfrm>
          <a:prstGeom prst="rect">
            <a:avLst/>
          </a:prstGeom>
          <a:noFill/>
          <a:ln>
            <a:noFill/>
          </a:ln>
        </p:spPr>
      </p:pic>
      <p:grpSp>
        <p:nvGrpSpPr>
          <p:cNvPr id="1983" name="Google Shape;1983;p57"/>
          <p:cNvGrpSpPr/>
          <p:nvPr/>
        </p:nvGrpSpPr>
        <p:grpSpPr>
          <a:xfrm>
            <a:off x="7299725" y="867400"/>
            <a:ext cx="76825" cy="76800"/>
            <a:chOff x="3104875" y="1099400"/>
            <a:chExt cx="76825" cy="76800"/>
          </a:xfrm>
        </p:grpSpPr>
        <p:sp>
          <p:nvSpPr>
            <p:cNvPr id="1984" name="Google Shape;1984;p5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 name="Google Shape;1986;p57"/>
          <p:cNvGrpSpPr/>
          <p:nvPr/>
        </p:nvGrpSpPr>
        <p:grpSpPr>
          <a:xfrm>
            <a:off x="2432050" y="867400"/>
            <a:ext cx="76825" cy="76800"/>
            <a:chOff x="3104875" y="1099400"/>
            <a:chExt cx="76825" cy="76800"/>
          </a:xfrm>
        </p:grpSpPr>
        <p:sp>
          <p:nvSpPr>
            <p:cNvPr id="1987" name="Google Shape;1987;p5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57"/>
          <p:cNvGrpSpPr/>
          <p:nvPr/>
        </p:nvGrpSpPr>
        <p:grpSpPr>
          <a:xfrm>
            <a:off x="1174750" y="4349550"/>
            <a:ext cx="76825" cy="76800"/>
            <a:chOff x="3104875" y="1099400"/>
            <a:chExt cx="76825" cy="76800"/>
          </a:xfrm>
        </p:grpSpPr>
        <p:sp>
          <p:nvSpPr>
            <p:cNvPr id="1990" name="Google Shape;1990;p5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92" name="Google Shape;1992;p57"/>
          <p:cNvPicPr preferRelativeResize="0"/>
          <p:nvPr/>
        </p:nvPicPr>
        <p:blipFill rotWithShape="1">
          <a:blip r:embed="rId4">
            <a:alphaModFix/>
          </a:blip>
          <a:srcRect b="8336" l="18647" r="8852" t="7960"/>
          <a:stretch/>
        </p:blipFill>
        <p:spPr>
          <a:xfrm rot="9084173">
            <a:off x="2352386" y="3902150"/>
            <a:ext cx="1175231" cy="7632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6" name="Shape 1996"/>
        <p:cNvGrpSpPr/>
        <p:nvPr/>
      </p:nvGrpSpPr>
      <p:grpSpPr>
        <a:xfrm>
          <a:off x="0" y="0"/>
          <a:ext cx="0" cy="0"/>
          <a:chOff x="0" y="0"/>
          <a:chExt cx="0" cy="0"/>
        </a:xfrm>
      </p:grpSpPr>
      <p:pic>
        <p:nvPicPr>
          <p:cNvPr id="1997" name="Google Shape;1997;p58"/>
          <p:cNvPicPr preferRelativeResize="0"/>
          <p:nvPr/>
        </p:nvPicPr>
        <p:blipFill rotWithShape="1">
          <a:blip r:embed="rId3">
            <a:alphaModFix/>
          </a:blip>
          <a:srcRect b="4591" l="24331" r="23342" t="5721"/>
          <a:stretch/>
        </p:blipFill>
        <p:spPr>
          <a:xfrm rot="2268295">
            <a:off x="7270320" y="161184"/>
            <a:ext cx="1573807" cy="1517310"/>
          </a:xfrm>
          <a:prstGeom prst="rect">
            <a:avLst/>
          </a:prstGeom>
          <a:noFill/>
          <a:ln>
            <a:noFill/>
          </a:ln>
        </p:spPr>
      </p:pic>
      <p:sp>
        <p:nvSpPr>
          <p:cNvPr id="1998" name="Google Shape;1998;p58"/>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STAGES</a:t>
            </a:r>
            <a:endParaRPr/>
          </a:p>
        </p:txBody>
      </p:sp>
      <p:sp>
        <p:nvSpPr>
          <p:cNvPr id="1999" name="Google Shape;1999;p58"/>
          <p:cNvSpPr/>
          <p:nvPr/>
        </p:nvSpPr>
        <p:spPr>
          <a:xfrm>
            <a:off x="6354831" y="1877225"/>
            <a:ext cx="1652700" cy="638700"/>
          </a:xfrm>
          <a:prstGeom prst="roundRect">
            <a:avLst>
              <a:gd fmla="val 50000"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8"/>
          <p:cNvSpPr/>
          <p:nvPr/>
        </p:nvSpPr>
        <p:spPr>
          <a:xfrm>
            <a:off x="5789750" y="2608662"/>
            <a:ext cx="2217600" cy="638700"/>
          </a:xfrm>
          <a:prstGeom prst="roundRect">
            <a:avLst>
              <a:gd fmla="val 50000"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8"/>
          <p:cNvSpPr/>
          <p:nvPr/>
        </p:nvSpPr>
        <p:spPr>
          <a:xfrm>
            <a:off x="5415286" y="3340099"/>
            <a:ext cx="2592300" cy="638700"/>
          </a:xfrm>
          <a:prstGeom prst="roundRect">
            <a:avLst>
              <a:gd fmla="val 50000" name="adj"/>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8"/>
          <p:cNvSpPr txBox="1"/>
          <p:nvPr/>
        </p:nvSpPr>
        <p:spPr>
          <a:xfrm>
            <a:off x="1136412" y="1954325"/>
            <a:ext cx="2354700" cy="4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2003" name="Google Shape;2003;p58"/>
          <p:cNvSpPr txBox="1"/>
          <p:nvPr/>
        </p:nvSpPr>
        <p:spPr>
          <a:xfrm>
            <a:off x="3491100" y="1954325"/>
            <a:ext cx="1393800" cy="4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100">
                <a:solidFill>
                  <a:schemeClr val="dk1"/>
                </a:solidFill>
                <a:latin typeface="Montserrat Black"/>
                <a:ea typeface="Montserrat Black"/>
                <a:cs typeface="Montserrat Black"/>
                <a:sym typeface="Montserrat Black"/>
              </a:rPr>
              <a:t>STAGE 1</a:t>
            </a:r>
            <a:endParaRPr sz="2100">
              <a:solidFill>
                <a:schemeClr val="dk1"/>
              </a:solidFill>
              <a:latin typeface="Montserrat Black"/>
              <a:ea typeface="Montserrat Black"/>
              <a:cs typeface="Montserrat Black"/>
              <a:sym typeface="Montserrat Black"/>
            </a:endParaRPr>
          </a:p>
        </p:txBody>
      </p:sp>
      <p:sp>
        <p:nvSpPr>
          <p:cNvPr id="2004" name="Google Shape;2004;p58"/>
          <p:cNvSpPr txBox="1"/>
          <p:nvPr/>
        </p:nvSpPr>
        <p:spPr>
          <a:xfrm>
            <a:off x="1136412" y="2685761"/>
            <a:ext cx="2354700" cy="4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Montserrat"/>
                <a:ea typeface="Montserrat"/>
                <a:cs typeface="Montserrat"/>
                <a:sym typeface="Montserrat"/>
              </a:rPr>
              <a:t>Despite being red, Mars is very cold</a:t>
            </a:r>
            <a:endParaRPr>
              <a:solidFill>
                <a:schemeClr val="dk1"/>
              </a:solidFill>
              <a:latin typeface="Montserrat"/>
              <a:ea typeface="Montserrat"/>
              <a:cs typeface="Montserrat"/>
              <a:sym typeface="Montserrat"/>
            </a:endParaRPr>
          </a:p>
        </p:txBody>
      </p:sp>
      <p:sp>
        <p:nvSpPr>
          <p:cNvPr id="2005" name="Google Shape;2005;p58"/>
          <p:cNvSpPr txBox="1"/>
          <p:nvPr/>
        </p:nvSpPr>
        <p:spPr>
          <a:xfrm>
            <a:off x="3491100" y="2685761"/>
            <a:ext cx="1393800" cy="4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100">
                <a:solidFill>
                  <a:schemeClr val="dk1"/>
                </a:solidFill>
                <a:latin typeface="Montserrat Black"/>
                <a:ea typeface="Montserrat Black"/>
                <a:cs typeface="Montserrat Black"/>
                <a:sym typeface="Montserrat Black"/>
              </a:rPr>
              <a:t>STAGE 2</a:t>
            </a:r>
            <a:endParaRPr sz="2100">
              <a:solidFill>
                <a:schemeClr val="dk1"/>
              </a:solidFill>
              <a:latin typeface="Montserrat Black"/>
              <a:ea typeface="Montserrat Black"/>
              <a:cs typeface="Montserrat Black"/>
              <a:sym typeface="Montserrat Black"/>
            </a:endParaRPr>
          </a:p>
        </p:txBody>
      </p:sp>
      <p:sp>
        <p:nvSpPr>
          <p:cNvPr id="2006" name="Google Shape;2006;p58"/>
          <p:cNvSpPr txBox="1"/>
          <p:nvPr/>
        </p:nvSpPr>
        <p:spPr>
          <a:xfrm>
            <a:off x="1136412" y="3417197"/>
            <a:ext cx="2354700" cy="4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Montserrat"/>
                <a:ea typeface="Montserrat"/>
                <a:cs typeface="Montserrat"/>
                <a:sym typeface="Montserrat"/>
              </a:rPr>
              <a:t>Jupiter was named after a Roman god</a:t>
            </a:r>
            <a:endParaRPr>
              <a:solidFill>
                <a:schemeClr val="dk1"/>
              </a:solidFill>
              <a:latin typeface="Montserrat"/>
              <a:ea typeface="Montserrat"/>
              <a:cs typeface="Montserrat"/>
              <a:sym typeface="Montserrat"/>
            </a:endParaRPr>
          </a:p>
        </p:txBody>
      </p:sp>
      <p:sp>
        <p:nvSpPr>
          <p:cNvPr id="2007" name="Google Shape;2007;p58"/>
          <p:cNvSpPr txBox="1"/>
          <p:nvPr/>
        </p:nvSpPr>
        <p:spPr>
          <a:xfrm>
            <a:off x="3491100" y="3417197"/>
            <a:ext cx="1393800" cy="48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100">
                <a:solidFill>
                  <a:schemeClr val="dk1"/>
                </a:solidFill>
                <a:latin typeface="Montserrat Black"/>
                <a:ea typeface="Montserrat Black"/>
                <a:cs typeface="Montserrat Black"/>
                <a:sym typeface="Montserrat Black"/>
              </a:rPr>
              <a:t>STAGE 3</a:t>
            </a:r>
            <a:endParaRPr sz="2100">
              <a:solidFill>
                <a:schemeClr val="dk1"/>
              </a:solidFill>
              <a:latin typeface="Montserrat Black"/>
              <a:ea typeface="Montserrat Black"/>
              <a:cs typeface="Montserrat Black"/>
              <a:sym typeface="Montserrat Black"/>
            </a:endParaRPr>
          </a:p>
        </p:txBody>
      </p:sp>
      <p:cxnSp>
        <p:nvCxnSpPr>
          <p:cNvPr id="2008" name="Google Shape;2008;p58"/>
          <p:cNvCxnSpPr>
            <a:stCxn id="2003" idx="3"/>
            <a:endCxn id="1999" idx="1"/>
          </p:cNvCxnSpPr>
          <p:nvPr/>
        </p:nvCxnSpPr>
        <p:spPr>
          <a:xfrm>
            <a:off x="4884900" y="2196575"/>
            <a:ext cx="1470000" cy="0"/>
          </a:xfrm>
          <a:prstGeom prst="straightConnector1">
            <a:avLst/>
          </a:prstGeom>
          <a:noFill/>
          <a:ln cap="flat" cmpd="sng" w="19050">
            <a:solidFill>
              <a:schemeClr val="dk2"/>
            </a:solidFill>
            <a:prstDash val="solid"/>
            <a:round/>
            <a:headEnd len="med" w="med" type="none"/>
            <a:tailEnd len="med" w="med" type="diamond"/>
          </a:ln>
        </p:spPr>
      </p:cxnSp>
      <p:cxnSp>
        <p:nvCxnSpPr>
          <p:cNvPr id="2009" name="Google Shape;2009;p58"/>
          <p:cNvCxnSpPr>
            <a:endCxn id="2000" idx="1"/>
          </p:cNvCxnSpPr>
          <p:nvPr/>
        </p:nvCxnSpPr>
        <p:spPr>
          <a:xfrm>
            <a:off x="4811450" y="2928012"/>
            <a:ext cx="978300" cy="0"/>
          </a:xfrm>
          <a:prstGeom prst="straightConnector1">
            <a:avLst/>
          </a:prstGeom>
          <a:noFill/>
          <a:ln cap="flat" cmpd="sng" w="19050">
            <a:solidFill>
              <a:schemeClr val="dk2"/>
            </a:solidFill>
            <a:prstDash val="solid"/>
            <a:round/>
            <a:headEnd len="med" w="med" type="none"/>
            <a:tailEnd len="med" w="med" type="diamond"/>
          </a:ln>
        </p:spPr>
      </p:cxnSp>
      <p:cxnSp>
        <p:nvCxnSpPr>
          <p:cNvPr id="2010" name="Google Shape;2010;p58"/>
          <p:cNvCxnSpPr>
            <a:stCxn id="2007" idx="3"/>
            <a:endCxn id="2001" idx="1"/>
          </p:cNvCxnSpPr>
          <p:nvPr/>
        </p:nvCxnSpPr>
        <p:spPr>
          <a:xfrm>
            <a:off x="4884900" y="3659447"/>
            <a:ext cx="530400" cy="0"/>
          </a:xfrm>
          <a:prstGeom prst="straightConnector1">
            <a:avLst/>
          </a:prstGeom>
          <a:noFill/>
          <a:ln cap="flat" cmpd="sng" w="19050">
            <a:solidFill>
              <a:schemeClr val="dk2"/>
            </a:solidFill>
            <a:prstDash val="solid"/>
            <a:round/>
            <a:headEnd len="med" w="med" type="none"/>
            <a:tailEnd len="med" w="med" type="diamond"/>
          </a:ln>
        </p:spPr>
      </p:cxnSp>
      <p:grpSp>
        <p:nvGrpSpPr>
          <p:cNvPr id="2011" name="Google Shape;2011;p58"/>
          <p:cNvGrpSpPr/>
          <p:nvPr/>
        </p:nvGrpSpPr>
        <p:grpSpPr>
          <a:xfrm>
            <a:off x="1225225" y="1453500"/>
            <a:ext cx="76825" cy="76800"/>
            <a:chOff x="3104875" y="1099400"/>
            <a:chExt cx="76825" cy="76800"/>
          </a:xfrm>
        </p:grpSpPr>
        <p:sp>
          <p:nvSpPr>
            <p:cNvPr id="2012" name="Google Shape;2012;p5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8"/>
          <p:cNvGrpSpPr/>
          <p:nvPr/>
        </p:nvGrpSpPr>
        <p:grpSpPr>
          <a:xfrm>
            <a:off x="5903450" y="1530300"/>
            <a:ext cx="76825" cy="76800"/>
            <a:chOff x="3104875" y="1099400"/>
            <a:chExt cx="76825" cy="76800"/>
          </a:xfrm>
        </p:grpSpPr>
        <p:sp>
          <p:nvSpPr>
            <p:cNvPr id="2015" name="Google Shape;2015;p5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8"/>
          <p:cNvGrpSpPr/>
          <p:nvPr/>
        </p:nvGrpSpPr>
        <p:grpSpPr>
          <a:xfrm>
            <a:off x="4106075" y="4148650"/>
            <a:ext cx="76825" cy="76800"/>
            <a:chOff x="3104875" y="1099400"/>
            <a:chExt cx="76825" cy="76800"/>
          </a:xfrm>
        </p:grpSpPr>
        <p:sp>
          <p:nvSpPr>
            <p:cNvPr id="2018" name="Google Shape;2018;p5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20" name="Google Shape;2020;p58"/>
          <p:cNvPicPr preferRelativeResize="0"/>
          <p:nvPr/>
        </p:nvPicPr>
        <p:blipFill rotWithShape="1">
          <a:blip r:embed="rId4">
            <a:alphaModFix/>
          </a:blip>
          <a:srcRect b="0" l="22009" r="18455" t="0"/>
          <a:stretch/>
        </p:blipFill>
        <p:spPr>
          <a:xfrm rot="1203246">
            <a:off x="229668" y="3859846"/>
            <a:ext cx="1115441" cy="1053905"/>
          </a:xfrm>
          <a:prstGeom prst="rect">
            <a:avLst/>
          </a:prstGeom>
          <a:noFill/>
          <a:ln>
            <a:noFill/>
          </a:ln>
        </p:spPr>
      </p:pic>
      <p:pic>
        <p:nvPicPr>
          <p:cNvPr id="2021" name="Google Shape;2021;p58"/>
          <p:cNvPicPr preferRelativeResize="0"/>
          <p:nvPr/>
        </p:nvPicPr>
        <p:blipFill rotWithShape="1">
          <a:blip r:embed="rId5">
            <a:alphaModFix/>
          </a:blip>
          <a:srcRect b="8336" l="18647" r="8852" t="7960"/>
          <a:stretch/>
        </p:blipFill>
        <p:spPr>
          <a:xfrm rot="-1406513">
            <a:off x="6982910" y="911737"/>
            <a:ext cx="1175233" cy="763227"/>
          </a:xfrm>
          <a:prstGeom prst="rect">
            <a:avLst/>
          </a:prstGeom>
          <a:noFill/>
          <a:ln>
            <a:noFill/>
          </a:ln>
        </p:spPr>
      </p:pic>
      <p:grpSp>
        <p:nvGrpSpPr>
          <p:cNvPr id="2022" name="Google Shape;2022;p58"/>
          <p:cNvGrpSpPr/>
          <p:nvPr/>
        </p:nvGrpSpPr>
        <p:grpSpPr>
          <a:xfrm>
            <a:off x="7329837" y="2699418"/>
            <a:ext cx="395192" cy="457186"/>
            <a:chOff x="1246535" y="1431577"/>
            <a:chExt cx="525871" cy="601957"/>
          </a:xfrm>
        </p:grpSpPr>
        <p:sp>
          <p:nvSpPr>
            <p:cNvPr id="2023" name="Google Shape;2023;p58"/>
            <p:cNvSpPr/>
            <p:nvPr/>
          </p:nvSpPr>
          <p:spPr>
            <a:xfrm>
              <a:off x="1350250" y="1660002"/>
              <a:ext cx="83781" cy="51376"/>
            </a:xfrm>
            <a:custGeom>
              <a:rect b="b" l="l" r="r" t="t"/>
              <a:pathLst>
                <a:path extrusionOk="0" h="1549" w="2526">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8"/>
            <p:cNvSpPr/>
            <p:nvPr/>
          </p:nvSpPr>
          <p:spPr>
            <a:xfrm>
              <a:off x="1460798" y="1660002"/>
              <a:ext cx="83781" cy="51376"/>
            </a:xfrm>
            <a:custGeom>
              <a:rect b="b" l="l" r="r" t="t"/>
              <a:pathLst>
                <a:path extrusionOk="0" h="1549" w="2526">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8"/>
            <p:cNvSpPr/>
            <p:nvPr/>
          </p:nvSpPr>
          <p:spPr>
            <a:xfrm>
              <a:off x="1338807" y="1985342"/>
              <a:ext cx="56352" cy="17645"/>
            </a:xfrm>
            <a:custGeom>
              <a:rect b="b" l="l" r="r" t="t"/>
              <a:pathLst>
                <a:path extrusionOk="0" h="532" w="1699">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8"/>
            <p:cNvSpPr/>
            <p:nvPr/>
          </p:nvSpPr>
          <p:spPr>
            <a:xfrm>
              <a:off x="1464446" y="1985342"/>
              <a:ext cx="17678" cy="17645"/>
            </a:xfrm>
            <a:custGeom>
              <a:rect b="b" l="l" r="r" t="t"/>
              <a:pathLst>
                <a:path extrusionOk="0" h="532" w="533">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8"/>
            <p:cNvSpPr/>
            <p:nvPr/>
          </p:nvSpPr>
          <p:spPr>
            <a:xfrm>
              <a:off x="1499902" y="1985342"/>
              <a:ext cx="17678" cy="17645"/>
            </a:xfrm>
            <a:custGeom>
              <a:rect b="b" l="l" r="r" t="t"/>
              <a:pathLst>
                <a:path extrusionOk="0" h="532" w="533">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8"/>
            <p:cNvSpPr/>
            <p:nvPr/>
          </p:nvSpPr>
          <p:spPr>
            <a:xfrm>
              <a:off x="1535358" y="1985342"/>
              <a:ext cx="17645" cy="17645"/>
            </a:xfrm>
            <a:custGeom>
              <a:rect b="b" l="l" r="r" t="t"/>
              <a:pathLst>
                <a:path extrusionOk="0" h="532" w="532">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8"/>
            <p:cNvSpPr/>
            <p:nvPr/>
          </p:nvSpPr>
          <p:spPr>
            <a:xfrm>
              <a:off x="1403186" y="1571776"/>
              <a:ext cx="17678" cy="17678"/>
            </a:xfrm>
            <a:custGeom>
              <a:rect b="b" l="l" r="r" t="t"/>
              <a:pathLst>
                <a:path extrusionOk="0" h="533" w="533">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8"/>
            <p:cNvSpPr/>
            <p:nvPr/>
          </p:nvSpPr>
          <p:spPr>
            <a:xfrm>
              <a:off x="1438608" y="1571776"/>
              <a:ext cx="17678" cy="17678"/>
            </a:xfrm>
            <a:custGeom>
              <a:rect b="b" l="l" r="r" t="t"/>
              <a:pathLst>
                <a:path extrusionOk="0" h="533" w="533">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8"/>
            <p:cNvSpPr/>
            <p:nvPr/>
          </p:nvSpPr>
          <p:spPr>
            <a:xfrm>
              <a:off x="1474065" y="1571776"/>
              <a:ext cx="17645" cy="17678"/>
            </a:xfrm>
            <a:custGeom>
              <a:rect b="b" l="l" r="r" t="t"/>
              <a:pathLst>
                <a:path extrusionOk="0" h="533" w="532">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8"/>
            <p:cNvSpPr/>
            <p:nvPr/>
          </p:nvSpPr>
          <p:spPr>
            <a:xfrm>
              <a:off x="1246535" y="1431577"/>
              <a:ext cx="525871" cy="601957"/>
            </a:xfrm>
            <a:custGeom>
              <a:rect b="b" l="l" r="r" t="t"/>
              <a:pathLst>
                <a:path extrusionOk="0" h="18149" w="15855">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8"/>
            <p:cNvSpPr/>
            <p:nvPr/>
          </p:nvSpPr>
          <p:spPr>
            <a:xfrm>
              <a:off x="1696552" y="1465541"/>
              <a:ext cx="39934" cy="17678"/>
            </a:xfrm>
            <a:custGeom>
              <a:rect b="b" l="l" r="r" t="t"/>
              <a:pathLst>
                <a:path extrusionOk="0" h="533" w="1204">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8"/>
            <p:cNvSpPr/>
            <p:nvPr/>
          </p:nvSpPr>
          <p:spPr>
            <a:xfrm>
              <a:off x="1605209" y="1495922"/>
              <a:ext cx="131277" cy="17678"/>
            </a:xfrm>
            <a:custGeom>
              <a:rect b="b" l="l" r="r" t="t"/>
              <a:pathLst>
                <a:path extrusionOk="0" h="533" w="3958">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8"/>
            <p:cNvSpPr/>
            <p:nvPr/>
          </p:nvSpPr>
          <p:spPr>
            <a:xfrm>
              <a:off x="1605209" y="1527730"/>
              <a:ext cx="131277" cy="17678"/>
            </a:xfrm>
            <a:custGeom>
              <a:rect b="b" l="l" r="r" t="t"/>
              <a:pathLst>
                <a:path extrusionOk="0" h="533" w="3958">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8"/>
            <p:cNvSpPr/>
            <p:nvPr/>
          </p:nvSpPr>
          <p:spPr>
            <a:xfrm>
              <a:off x="1605209" y="1465541"/>
              <a:ext cx="79768" cy="17678"/>
            </a:xfrm>
            <a:custGeom>
              <a:rect b="b" l="l" r="r" t="t"/>
              <a:pathLst>
                <a:path extrusionOk="0" h="533" w="2405">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58"/>
          <p:cNvGrpSpPr/>
          <p:nvPr/>
        </p:nvGrpSpPr>
        <p:grpSpPr>
          <a:xfrm>
            <a:off x="7345327" y="3430841"/>
            <a:ext cx="364212" cy="457211"/>
            <a:chOff x="2636386" y="3145176"/>
            <a:chExt cx="478408" cy="601990"/>
          </a:xfrm>
        </p:grpSpPr>
        <p:sp>
          <p:nvSpPr>
            <p:cNvPr id="2038" name="Google Shape;2038;p58"/>
            <p:cNvSpPr/>
            <p:nvPr/>
          </p:nvSpPr>
          <p:spPr>
            <a:xfrm>
              <a:off x="2849653" y="3556785"/>
              <a:ext cx="51874" cy="17678"/>
            </a:xfrm>
            <a:custGeom>
              <a:rect b="b" l="l" r="r" t="t"/>
              <a:pathLst>
                <a:path extrusionOk="0" h="533" w="1564">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8"/>
            <p:cNvSpPr/>
            <p:nvPr/>
          </p:nvSpPr>
          <p:spPr>
            <a:xfrm>
              <a:off x="2895093" y="3384513"/>
              <a:ext cx="120232" cy="79171"/>
            </a:xfrm>
            <a:custGeom>
              <a:rect b="b" l="l" r="r" t="t"/>
              <a:pathLst>
                <a:path extrusionOk="0" h="2387" w="3625">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8"/>
            <p:cNvSpPr/>
            <p:nvPr/>
          </p:nvSpPr>
          <p:spPr>
            <a:xfrm>
              <a:off x="2893335" y="3344745"/>
              <a:ext cx="115821" cy="29121"/>
            </a:xfrm>
            <a:custGeom>
              <a:rect b="b" l="l" r="r" t="t"/>
              <a:pathLst>
                <a:path extrusionOk="0" h="878" w="3492">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8"/>
            <p:cNvSpPr/>
            <p:nvPr/>
          </p:nvSpPr>
          <p:spPr>
            <a:xfrm>
              <a:off x="2730250" y="3349223"/>
              <a:ext cx="114163" cy="114096"/>
            </a:xfrm>
            <a:custGeom>
              <a:rect b="b" l="l" r="r" t="t"/>
              <a:pathLst>
                <a:path extrusionOk="0" h="3440" w="3442">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8"/>
            <p:cNvSpPr/>
            <p:nvPr/>
          </p:nvSpPr>
          <p:spPr>
            <a:xfrm>
              <a:off x="2636386" y="3145176"/>
              <a:ext cx="478408" cy="601990"/>
            </a:xfrm>
            <a:custGeom>
              <a:rect b="b" l="l" r="r" t="t"/>
              <a:pathLst>
                <a:path extrusionOk="0" h="18150" w="14424">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58"/>
          <p:cNvGrpSpPr/>
          <p:nvPr/>
        </p:nvGrpSpPr>
        <p:grpSpPr>
          <a:xfrm>
            <a:off x="7380190" y="1967969"/>
            <a:ext cx="294485" cy="457211"/>
            <a:chOff x="3375624" y="3145176"/>
            <a:chExt cx="388657" cy="601990"/>
          </a:xfrm>
        </p:grpSpPr>
        <p:sp>
          <p:nvSpPr>
            <p:cNvPr id="2044" name="Google Shape;2044;p58"/>
            <p:cNvSpPr/>
            <p:nvPr/>
          </p:nvSpPr>
          <p:spPr>
            <a:xfrm>
              <a:off x="3427663" y="3145176"/>
              <a:ext cx="58640" cy="58441"/>
            </a:xfrm>
            <a:custGeom>
              <a:rect b="b" l="l" r="r" t="t"/>
              <a:pathLst>
                <a:path extrusionOk="0" h="1762" w="1768">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8"/>
            <p:cNvSpPr/>
            <p:nvPr/>
          </p:nvSpPr>
          <p:spPr>
            <a:xfrm>
              <a:off x="3643219" y="3162954"/>
              <a:ext cx="58640" cy="58441"/>
            </a:xfrm>
            <a:custGeom>
              <a:rect b="b" l="l" r="r" t="t"/>
              <a:pathLst>
                <a:path extrusionOk="0" h="1762" w="1768">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8"/>
            <p:cNvSpPr/>
            <p:nvPr/>
          </p:nvSpPr>
          <p:spPr>
            <a:xfrm>
              <a:off x="3471743" y="3204314"/>
              <a:ext cx="87496" cy="87131"/>
            </a:xfrm>
            <a:custGeom>
              <a:rect b="b" l="l" r="r" t="t"/>
              <a:pathLst>
                <a:path extrusionOk="0" h="2627" w="2638">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8"/>
            <p:cNvSpPr/>
            <p:nvPr/>
          </p:nvSpPr>
          <p:spPr>
            <a:xfrm>
              <a:off x="3375624" y="3216254"/>
              <a:ext cx="387960" cy="530912"/>
            </a:xfrm>
            <a:custGeom>
              <a:rect b="b" l="l" r="r" t="t"/>
              <a:pathLst>
                <a:path extrusionOk="0" h="16007" w="11697">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8"/>
            <p:cNvSpPr/>
            <p:nvPr/>
          </p:nvSpPr>
          <p:spPr>
            <a:xfrm>
              <a:off x="3418576" y="3584181"/>
              <a:ext cx="63682" cy="17645"/>
            </a:xfrm>
            <a:custGeom>
              <a:rect b="b" l="l" r="r" t="t"/>
              <a:pathLst>
                <a:path extrusionOk="0" h="532" w="192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8"/>
            <p:cNvSpPr/>
            <p:nvPr/>
          </p:nvSpPr>
          <p:spPr>
            <a:xfrm>
              <a:off x="3418576" y="3617879"/>
              <a:ext cx="63682" cy="17645"/>
            </a:xfrm>
            <a:custGeom>
              <a:rect b="b" l="l" r="r" t="t"/>
              <a:pathLst>
                <a:path extrusionOk="0" h="532" w="192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8"/>
            <p:cNvSpPr/>
            <p:nvPr/>
          </p:nvSpPr>
          <p:spPr>
            <a:xfrm>
              <a:off x="3418576" y="3651578"/>
              <a:ext cx="63682" cy="17678"/>
            </a:xfrm>
            <a:custGeom>
              <a:rect b="b" l="l" r="r" t="t"/>
              <a:pathLst>
                <a:path extrusionOk="0" h="533" w="192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8"/>
            <p:cNvSpPr/>
            <p:nvPr/>
          </p:nvSpPr>
          <p:spPr>
            <a:xfrm>
              <a:off x="3418576" y="3685309"/>
              <a:ext cx="63682" cy="17612"/>
            </a:xfrm>
            <a:custGeom>
              <a:rect b="b" l="l" r="r" t="t"/>
              <a:pathLst>
                <a:path extrusionOk="0" h="531" w="192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8"/>
            <p:cNvSpPr/>
            <p:nvPr/>
          </p:nvSpPr>
          <p:spPr>
            <a:xfrm>
              <a:off x="3501096" y="3584181"/>
              <a:ext cx="112471" cy="17645"/>
            </a:xfrm>
            <a:custGeom>
              <a:rect b="b" l="l" r="r" t="t"/>
              <a:pathLst>
                <a:path extrusionOk="0" h="532" w="3391">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8"/>
            <p:cNvSpPr/>
            <p:nvPr/>
          </p:nvSpPr>
          <p:spPr>
            <a:xfrm>
              <a:off x="3627630" y="3584181"/>
              <a:ext cx="93731" cy="17645"/>
            </a:xfrm>
            <a:custGeom>
              <a:rect b="b" l="l" r="r" t="t"/>
              <a:pathLst>
                <a:path extrusionOk="0" h="532" w="2826">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8"/>
            <p:cNvSpPr/>
            <p:nvPr/>
          </p:nvSpPr>
          <p:spPr>
            <a:xfrm>
              <a:off x="3501096" y="3617879"/>
              <a:ext cx="218176" cy="17645"/>
            </a:xfrm>
            <a:custGeom>
              <a:rect b="b" l="l" r="r" t="t"/>
              <a:pathLst>
                <a:path extrusionOk="0" h="532" w="6578">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8"/>
            <p:cNvSpPr/>
            <p:nvPr/>
          </p:nvSpPr>
          <p:spPr>
            <a:xfrm>
              <a:off x="3501096" y="3651578"/>
              <a:ext cx="76053" cy="17678"/>
            </a:xfrm>
            <a:custGeom>
              <a:rect b="b" l="l" r="r" t="t"/>
              <a:pathLst>
                <a:path extrusionOk="0" h="533" w="2293">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8"/>
            <p:cNvSpPr/>
            <p:nvPr/>
          </p:nvSpPr>
          <p:spPr>
            <a:xfrm>
              <a:off x="3590217" y="3651578"/>
              <a:ext cx="76053" cy="17678"/>
            </a:xfrm>
            <a:custGeom>
              <a:rect b="b" l="l" r="r" t="t"/>
              <a:pathLst>
                <a:path extrusionOk="0" h="533" w="2293">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8"/>
            <p:cNvSpPr/>
            <p:nvPr/>
          </p:nvSpPr>
          <p:spPr>
            <a:xfrm>
              <a:off x="3680367" y="3651578"/>
              <a:ext cx="38905" cy="17678"/>
            </a:xfrm>
            <a:custGeom>
              <a:rect b="b" l="l" r="r" t="t"/>
              <a:pathLst>
                <a:path extrusionOk="0" h="533" w="1173">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8"/>
            <p:cNvSpPr/>
            <p:nvPr/>
          </p:nvSpPr>
          <p:spPr>
            <a:xfrm>
              <a:off x="3501096" y="3685309"/>
              <a:ext cx="218176" cy="17612"/>
            </a:xfrm>
            <a:custGeom>
              <a:rect b="b" l="l" r="r" t="t"/>
              <a:pathLst>
                <a:path extrusionOk="0" h="531" w="6578">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8"/>
            <p:cNvSpPr/>
            <p:nvPr/>
          </p:nvSpPr>
          <p:spPr>
            <a:xfrm>
              <a:off x="3704546" y="3221495"/>
              <a:ext cx="59735" cy="105771"/>
            </a:xfrm>
            <a:custGeom>
              <a:rect b="b" l="l" r="r" t="t"/>
              <a:pathLst>
                <a:path extrusionOk="0" h="3189" w="1801">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3" name="Shape 2063"/>
        <p:cNvGrpSpPr/>
        <p:nvPr/>
      </p:nvGrpSpPr>
      <p:grpSpPr>
        <a:xfrm>
          <a:off x="0" y="0"/>
          <a:ext cx="0" cy="0"/>
          <a:chOff x="0" y="0"/>
          <a:chExt cx="0" cy="0"/>
        </a:xfrm>
      </p:grpSpPr>
      <p:sp>
        <p:nvSpPr>
          <p:cNvPr id="2064" name="Google Shape;2064;p59"/>
          <p:cNvSpPr/>
          <p:nvPr/>
        </p:nvSpPr>
        <p:spPr>
          <a:xfrm rot="5400000">
            <a:off x="1252872" y="2323950"/>
            <a:ext cx="903900" cy="783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9"/>
          <p:cNvSpPr/>
          <p:nvPr/>
        </p:nvSpPr>
        <p:spPr>
          <a:xfrm rot="5400000">
            <a:off x="5075776" y="2323950"/>
            <a:ext cx="903900" cy="783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9"/>
          <p:cNvSpPr/>
          <p:nvPr/>
        </p:nvSpPr>
        <p:spPr>
          <a:xfrm rot="5400000">
            <a:off x="6987227" y="2630048"/>
            <a:ext cx="903900" cy="783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9"/>
          <p:cNvSpPr/>
          <p:nvPr/>
        </p:nvSpPr>
        <p:spPr>
          <a:xfrm rot="5400000">
            <a:off x="3164324" y="2630048"/>
            <a:ext cx="903900" cy="783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9"/>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2069" name="Google Shape;2069;p59"/>
          <p:cNvSpPr/>
          <p:nvPr/>
        </p:nvSpPr>
        <p:spPr>
          <a:xfrm rot="10800000">
            <a:off x="6484674" y="2871507"/>
            <a:ext cx="1909006" cy="955096"/>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9"/>
          <p:cNvSpPr txBox="1"/>
          <p:nvPr/>
        </p:nvSpPr>
        <p:spPr>
          <a:xfrm>
            <a:off x="744672" y="3265870"/>
            <a:ext cx="19203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DAY 1</a:t>
            </a:r>
            <a:endParaRPr sz="2100">
              <a:solidFill>
                <a:schemeClr val="dk1"/>
              </a:solidFill>
              <a:latin typeface="Montserrat Black"/>
              <a:ea typeface="Montserrat Black"/>
              <a:cs typeface="Montserrat Black"/>
              <a:sym typeface="Montserrat Black"/>
            </a:endParaRPr>
          </a:p>
        </p:txBody>
      </p:sp>
      <p:sp>
        <p:nvSpPr>
          <p:cNvPr id="2071" name="Google Shape;2071;p59"/>
          <p:cNvSpPr txBox="1"/>
          <p:nvPr/>
        </p:nvSpPr>
        <p:spPr>
          <a:xfrm>
            <a:off x="2656124" y="2006363"/>
            <a:ext cx="1920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DAY 2</a:t>
            </a:r>
            <a:endParaRPr sz="2100">
              <a:solidFill>
                <a:schemeClr val="dk1"/>
              </a:solidFill>
              <a:latin typeface="Montserrat Black"/>
              <a:ea typeface="Montserrat Black"/>
              <a:cs typeface="Montserrat Black"/>
              <a:sym typeface="Montserrat Black"/>
            </a:endParaRPr>
          </a:p>
        </p:txBody>
      </p:sp>
      <p:sp>
        <p:nvSpPr>
          <p:cNvPr id="2072" name="Google Shape;2072;p59"/>
          <p:cNvSpPr txBox="1"/>
          <p:nvPr/>
        </p:nvSpPr>
        <p:spPr>
          <a:xfrm>
            <a:off x="2656124" y="1565747"/>
            <a:ext cx="1920300" cy="484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Earth is the planet with life</a:t>
            </a:r>
            <a:endParaRPr>
              <a:solidFill>
                <a:schemeClr val="dk1"/>
              </a:solidFill>
              <a:latin typeface="Montserrat"/>
              <a:ea typeface="Montserrat"/>
              <a:cs typeface="Montserrat"/>
              <a:sym typeface="Montserrat"/>
            </a:endParaRPr>
          </a:p>
        </p:txBody>
      </p:sp>
      <p:sp>
        <p:nvSpPr>
          <p:cNvPr id="2073" name="Google Shape;2073;p59"/>
          <p:cNvSpPr/>
          <p:nvPr/>
        </p:nvSpPr>
        <p:spPr>
          <a:xfrm rot="10800000">
            <a:off x="4573201" y="1927914"/>
            <a:ext cx="1909049" cy="953666"/>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9"/>
          <p:cNvSpPr/>
          <p:nvPr/>
        </p:nvSpPr>
        <p:spPr>
          <a:xfrm rot="10800000">
            <a:off x="2661771" y="2871507"/>
            <a:ext cx="1909006" cy="955096"/>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9"/>
          <p:cNvSpPr/>
          <p:nvPr/>
        </p:nvSpPr>
        <p:spPr>
          <a:xfrm rot="10800000">
            <a:off x="750298" y="1927914"/>
            <a:ext cx="1909049" cy="953666"/>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9"/>
          <p:cNvSpPr/>
          <p:nvPr/>
        </p:nvSpPr>
        <p:spPr>
          <a:xfrm rot="10800000">
            <a:off x="6397730" y="2776039"/>
            <a:ext cx="159037" cy="159009"/>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9"/>
          <p:cNvSpPr/>
          <p:nvPr/>
        </p:nvSpPr>
        <p:spPr>
          <a:xfrm rot="10800000">
            <a:off x="4488802" y="2776039"/>
            <a:ext cx="158994" cy="159009"/>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9"/>
          <p:cNvSpPr/>
          <p:nvPr/>
        </p:nvSpPr>
        <p:spPr>
          <a:xfrm rot="10800000">
            <a:off x="2579832" y="2776039"/>
            <a:ext cx="158994" cy="159009"/>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9"/>
          <p:cNvSpPr txBox="1"/>
          <p:nvPr/>
        </p:nvSpPr>
        <p:spPr>
          <a:xfrm>
            <a:off x="4567576" y="3265870"/>
            <a:ext cx="19203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DAY 3</a:t>
            </a:r>
            <a:endParaRPr sz="2100">
              <a:solidFill>
                <a:schemeClr val="dk1"/>
              </a:solidFill>
              <a:latin typeface="Montserrat Black"/>
              <a:ea typeface="Montserrat Black"/>
              <a:cs typeface="Montserrat Black"/>
              <a:sym typeface="Montserrat Black"/>
            </a:endParaRPr>
          </a:p>
        </p:txBody>
      </p:sp>
      <p:sp>
        <p:nvSpPr>
          <p:cNvPr id="2080" name="Google Shape;2080;p59"/>
          <p:cNvSpPr txBox="1"/>
          <p:nvPr/>
        </p:nvSpPr>
        <p:spPr>
          <a:xfrm>
            <a:off x="6479027" y="2006363"/>
            <a:ext cx="1920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DAY 4</a:t>
            </a:r>
            <a:endParaRPr sz="2100">
              <a:solidFill>
                <a:schemeClr val="dk1"/>
              </a:solidFill>
              <a:latin typeface="Montserrat Black"/>
              <a:ea typeface="Montserrat Black"/>
              <a:cs typeface="Montserrat Black"/>
              <a:sym typeface="Montserrat Black"/>
            </a:endParaRPr>
          </a:p>
        </p:txBody>
      </p:sp>
      <p:sp>
        <p:nvSpPr>
          <p:cNvPr id="2081" name="Google Shape;2081;p59"/>
          <p:cNvSpPr txBox="1"/>
          <p:nvPr/>
        </p:nvSpPr>
        <p:spPr>
          <a:xfrm>
            <a:off x="6479027" y="1565747"/>
            <a:ext cx="1920300" cy="484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Saturn is a </a:t>
            </a:r>
            <a:endParaRPr>
              <a:solidFill>
                <a:schemeClr val="dk1"/>
              </a:solidFill>
              <a:latin typeface="Montserrat"/>
              <a:ea typeface="Montserrat"/>
              <a:cs typeface="Montserrat"/>
              <a:sym typeface="Montserrat"/>
            </a:endParaRPr>
          </a:p>
          <a:p>
            <a:pPr indent="0" lvl="0" marL="0" rtl="0" algn="ctr">
              <a:spcBef>
                <a:spcPts val="0"/>
              </a:spcBef>
              <a:spcAft>
                <a:spcPts val="0"/>
              </a:spcAft>
              <a:buNone/>
            </a:pPr>
            <a:r>
              <a:rPr lang="en">
                <a:solidFill>
                  <a:schemeClr val="dk1"/>
                </a:solidFill>
                <a:latin typeface="Montserrat"/>
                <a:ea typeface="Montserrat"/>
                <a:cs typeface="Montserrat"/>
                <a:sym typeface="Montserrat"/>
              </a:rPr>
              <a:t>ringed planet</a:t>
            </a:r>
            <a:endParaRPr>
              <a:solidFill>
                <a:schemeClr val="dk1"/>
              </a:solidFill>
              <a:latin typeface="Montserrat"/>
              <a:ea typeface="Montserrat"/>
              <a:cs typeface="Montserrat"/>
              <a:sym typeface="Montserrat"/>
            </a:endParaRPr>
          </a:p>
        </p:txBody>
      </p:sp>
      <p:sp>
        <p:nvSpPr>
          <p:cNvPr id="2082" name="Google Shape;2082;p59"/>
          <p:cNvSpPr txBox="1"/>
          <p:nvPr/>
        </p:nvSpPr>
        <p:spPr>
          <a:xfrm>
            <a:off x="744672" y="3646100"/>
            <a:ext cx="1920300" cy="48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Despite being red, Mars is a cold place</a:t>
            </a:r>
            <a:endParaRPr>
              <a:solidFill>
                <a:schemeClr val="dk1"/>
              </a:solidFill>
              <a:latin typeface="Montserrat"/>
              <a:ea typeface="Montserrat"/>
              <a:cs typeface="Montserrat"/>
              <a:sym typeface="Montserrat"/>
            </a:endParaRPr>
          </a:p>
        </p:txBody>
      </p:sp>
      <p:sp>
        <p:nvSpPr>
          <p:cNvPr id="2083" name="Google Shape;2083;p59"/>
          <p:cNvSpPr txBox="1"/>
          <p:nvPr/>
        </p:nvSpPr>
        <p:spPr>
          <a:xfrm>
            <a:off x="4567576" y="3646100"/>
            <a:ext cx="1920300" cy="48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Jupiter doesn’t have a solid surface</a:t>
            </a:r>
            <a:endParaRPr>
              <a:solidFill>
                <a:schemeClr val="dk1"/>
              </a:solidFill>
              <a:latin typeface="Montserrat"/>
              <a:ea typeface="Montserrat"/>
              <a:cs typeface="Montserrat"/>
              <a:sym typeface="Montserrat"/>
            </a:endParaRPr>
          </a:p>
        </p:txBody>
      </p:sp>
      <p:grpSp>
        <p:nvGrpSpPr>
          <p:cNvPr id="2084" name="Google Shape;2084;p59"/>
          <p:cNvGrpSpPr/>
          <p:nvPr/>
        </p:nvGrpSpPr>
        <p:grpSpPr>
          <a:xfrm>
            <a:off x="7225927" y="2753510"/>
            <a:ext cx="426501" cy="536674"/>
            <a:chOff x="2636386" y="3145176"/>
            <a:chExt cx="478408" cy="601990"/>
          </a:xfrm>
        </p:grpSpPr>
        <p:sp>
          <p:nvSpPr>
            <p:cNvPr id="2085" name="Google Shape;2085;p59"/>
            <p:cNvSpPr/>
            <p:nvPr/>
          </p:nvSpPr>
          <p:spPr>
            <a:xfrm>
              <a:off x="2849653" y="3556785"/>
              <a:ext cx="51874" cy="17678"/>
            </a:xfrm>
            <a:custGeom>
              <a:rect b="b" l="l" r="r" t="t"/>
              <a:pathLst>
                <a:path extrusionOk="0" h="533" w="1564">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9"/>
            <p:cNvSpPr/>
            <p:nvPr/>
          </p:nvSpPr>
          <p:spPr>
            <a:xfrm>
              <a:off x="2895093" y="3384513"/>
              <a:ext cx="120232" cy="79171"/>
            </a:xfrm>
            <a:custGeom>
              <a:rect b="b" l="l" r="r" t="t"/>
              <a:pathLst>
                <a:path extrusionOk="0" h="2387" w="3625">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9"/>
            <p:cNvSpPr/>
            <p:nvPr/>
          </p:nvSpPr>
          <p:spPr>
            <a:xfrm>
              <a:off x="2893335" y="3344745"/>
              <a:ext cx="115821" cy="29121"/>
            </a:xfrm>
            <a:custGeom>
              <a:rect b="b" l="l" r="r" t="t"/>
              <a:pathLst>
                <a:path extrusionOk="0" h="878" w="3492">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9"/>
            <p:cNvSpPr/>
            <p:nvPr/>
          </p:nvSpPr>
          <p:spPr>
            <a:xfrm>
              <a:off x="2730250" y="3349223"/>
              <a:ext cx="114163" cy="114096"/>
            </a:xfrm>
            <a:custGeom>
              <a:rect b="b" l="l" r="r" t="t"/>
              <a:pathLst>
                <a:path extrusionOk="0" h="3440" w="3442">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9"/>
            <p:cNvSpPr/>
            <p:nvPr/>
          </p:nvSpPr>
          <p:spPr>
            <a:xfrm>
              <a:off x="2636386" y="3145176"/>
              <a:ext cx="478408" cy="601990"/>
            </a:xfrm>
            <a:custGeom>
              <a:rect b="b" l="l" r="r" t="t"/>
              <a:pathLst>
                <a:path extrusionOk="0" h="18150" w="14424">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 name="Google Shape;2090;p59"/>
          <p:cNvGrpSpPr/>
          <p:nvPr/>
        </p:nvGrpSpPr>
        <p:grpSpPr>
          <a:xfrm>
            <a:off x="1436204" y="2514105"/>
            <a:ext cx="537236" cy="403289"/>
            <a:chOff x="5351113" y="3220301"/>
            <a:chExt cx="602620" cy="452372"/>
          </a:xfrm>
        </p:grpSpPr>
        <p:sp>
          <p:nvSpPr>
            <p:cNvPr id="2091" name="Google Shape;2091;p59"/>
            <p:cNvSpPr/>
            <p:nvPr/>
          </p:nvSpPr>
          <p:spPr>
            <a:xfrm>
              <a:off x="5447995" y="3220301"/>
              <a:ext cx="150846" cy="151376"/>
            </a:xfrm>
            <a:custGeom>
              <a:rect b="b" l="l" r="r" t="t"/>
              <a:pathLst>
                <a:path extrusionOk="0" h="4564" w="4548">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9"/>
            <p:cNvSpPr/>
            <p:nvPr/>
          </p:nvSpPr>
          <p:spPr>
            <a:xfrm>
              <a:off x="5447995" y="3521296"/>
              <a:ext cx="150846" cy="151376"/>
            </a:xfrm>
            <a:custGeom>
              <a:rect b="b" l="l" r="r" t="t"/>
              <a:pathLst>
                <a:path extrusionOk="0" h="4564" w="4548">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9"/>
            <p:cNvSpPr/>
            <p:nvPr/>
          </p:nvSpPr>
          <p:spPr>
            <a:xfrm>
              <a:off x="5721196" y="3220301"/>
              <a:ext cx="150813" cy="151376"/>
            </a:xfrm>
            <a:custGeom>
              <a:rect b="b" l="l" r="r" t="t"/>
              <a:pathLst>
                <a:path extrusionOk="0" h="4564" w="4547">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9"/>
            <p:cNvSpPr/>
            <p:nvPr/>
          </p:nvSpPr>
          <p:spPr>
            <a:xfrm>
              <a:off x="5721196" y="3521262"/>
              <a:ext cx="150813" cy="151410"/>
            </a:xfrm>
            <a:custGeom>
              <a:rect b="b" l="l" r="r" t="t"/>
              <a:pathLst>
                <a:path extrusionOk="0" h="4565" w="4547">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9"/>
            <p:cNvSpPr/>
            <p:nvPr/>
          </p:nvSpPr>
          <p:spPr>
            <a:xfrm>
              <a:off x="5747332" y="3547597"/>
              <a:ext cx="72239" cy="72438"/>
            </a:xfrm>
            <a:custGeom>
              <a:rect b="b" l="l" r="r" t="t"/>
              <a:pathLst>
                <a:path extrusionOk="0" h="2184" w="2178">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9"/>
            <p:cNvSpPr/>
            <p:nvPr/>
          </p:nvSpPr>
          <p:spPr>
            <a:xfrm>
              <a:off x="5497979" y="3270284"/>
              <a:ext cx="72172" cy="72438"/>
            </a:xfrm>
            <a:custGeom>
              <a:rect b="b" l="l" r="r" t="t"/>
              <a:pathLst>
                <a:path extrusionOk="0" h="2184" w="2176">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9"/>
            <p:cNvSpPr/>
            <p:nvPr/>
          </p:nvSpPr>
          <p:spPr>
            <a:xfrm>
              <a:off x="5481461" y="3571180"/>
              <a:ext cx="67861" cy="17678"/>
            </a:xfrm>
            <a:custGeom>
              <a:rect b="b" l="l" r="r" t="t"/>
              <a:pathLst>
                <a:path extrusionOk="0" h="533" w="2046">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9"/>
            <p:cNvSpPr/>
            <p:nvPr/>
          </p:nvSpPr>
          <p:spPr>
            <a:xfrm>
              <a:off x="5481461" y="3596387"/>
              <a:ext cx="67861" cy="17678"/>
            </a:xfrm>
            <a:custGeom>
              <a:rect b="b" l="l" r="r" t="t"/>
              <a:pathLst>
                <a:path extrusionOk="0" h="533" w="2046">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9"/>
            <p:cNvSpPr/>
            <p:nvPr/>
          </p:nvSpPr>
          <p:spPr>
            <a:xfrm>
              <a:off x="5481461" y="3621594"/>
              <a:ext cx="67861" cy="17645"/>
            </a:xfrm>
            <a:custGeom>
              <a:rect b="b" l="l" r="r" t="t"/>
              <a:pathLst>
                <a:path extrusionOk="0" h="532" w="2046">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9"/>
            <p:cNvSpPr/>
            <p:nvPr/>
          </p:nvSpPr>
          <p:spPr>
            <a:xfrm>
              <a:off x="5754065" y="3263053"/>
              <a:ext cx="17645" cy="17678"/>
            </a:xfrm>
            <a:custGeom>
              <a:rect b="b" l="l" r="r" t="t"/>
              <a:pathLst>
                <a:path extrusionOk="0" h="533" w="532">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9"/>
            <p:cNvSpPr/>
            <p:nvPr/>
          </p:nvSpPr>
          <p:spPr>
            <a:xfrm>
              <a:off x="5783286" y="3263053"/>
              <a:ext cx="17645" cy="17678"/>
            </a:xfrm>
            <a:custGeom>
              <a:rect b="b" l="l" r="r" t="t"/>
              <a:pathLst>
                <a:path extrusionOk="0" h="533" w="532">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9"/>
            <p:cNvSpPr/>
            <p:nvPr/>
          </p:nvSpPr>
          <p:spPr>
            <a:xfrm>
              <a:off x="5812473" y="3263053"/>
              <a:ext cx="17678" cy="17678"/>
            </a:xfrm>
            <a:custGeom>
              <a:rect b="b" l="l" r="r" t="t"/>
              <a:pathLst>
                <a:path extrusionOk="0" h="533" w="533">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9"/>
            <p:cNvSpPr/>
            <p:nvPr/>
          </p:nvSpPr>
          <p:spPr>
            <a:xfrm>
              <a:off x="5399737" y="3401262"/>
              <a:ext cx="106103" cy="95191"/>
            </a:xfrm>
            <a:custGeom>
              <a:rect b="b" l="l" r="r" t="t"/>
              <a:pathLst>
                <a:path extrusionOk="0" h="2870" w="3199">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9"/>
            <p:cNvSpPr/>
            <p:nvPr/>
          </p:nvSpPr>
          <p:spPr>
            <a:xfrm>
              <a:off x="5351113" y="3325806"/>
              <a:ext cx="82189" cy="74461"/>
            </a:xfrm>
            <a:custGeom>
              <a:rect b="b" l="l" r="r" t="t"/>
              <a:pathLst>
                <a:path extrusionOk="0" h="2245" w="2478">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9"/>
            <p:cNvSpPr/>
            <p:nvPr/>
          </p:nvSpPr>
          <p:spPr>
            <a:xfrm>
              <a:off x="5521561" y="3302987"/>
              <a:ext cx="358740" cy="273101"/>
            </a:xfrm>
            <a:custGeom>
              <a:rect b="b" l="l" r="r" t="t"/>
              <a:pathLst>
                <a:path extrusionOk="0" h="8234" w="10816">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9"/>
            <p:cNvSpPr/>
            <p:nvPr/>
          </p:nvSpPr>
          <p:spPr>
            <a:xfrm>
              <a:off x="5889455" y="3385342"/>
              <a:ext cx="64279" cy="17645"/>
            </a:xfrm>
            <a:custGeom>
              <a:rect b="b" l="l" r="r" t="t"/>
              <a:pathLst>
                <a:path extrusionOk="0" h="532" w="1938">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9"/>
            <p:cNvSpPr/>
            <p:nvPr/>
          </p:nvSpPr>
          <p:spPr>
            <a:xfrm>
              <a:off x="5889455" y="3412042"/>
              <a:ext cx="64279" cy="17678"/>
            </a:xfrm>
            <a:custGeom>
              <a:rect b="b" l="l" r="r" t="t"/>
              <a:pathLst>
                <a:path extrusionOk="0" h="533" w="1938">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9"/>
            <p:cNvSpPr/>
            <p:nvPr/>
          </p:nvSpPr>
          <p:spPr>
            <a:xfrm>
              <a:off x="5889455" y="3438775"/>
              <a:ext cx="64279" cy="17678"/>
            </a:xfrm>
            <a:custGeom>
              <a:rect b="b" l="l" r="r" t="t"/>
              <a:pathLst>
                <a:path extrusionOk="0" h="533" w="1938">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9"/>
            <p:cNvSpPr/>
            <p:nvPr/>
          </p:nvSpPr>
          <p:spPr>
            <a:xfrm>
              <a:off x="5604380" y="3592274"/>
              <a:ext cx="109386" cy="43516"/>
            </a:xfrm>
            <a:custGeom>
              <a:rect b="b" l="l" r="r" t="t"/>
              <a:pathLst>
                <a:path extrusionOk="0" h="1312" w="3298">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59"/>
          <p:cNvGrpSpPr/>
          <p:nvPr/>
        </p:nvGrpSpPr>
        <p:grpSpPr>
          <a:xfrm>
            <a:off x="3347922" y="2778777"/>
            <a:ext cx="536704" cy="486141"/>
            <a:chOff x="6046403" y="3173534"/>
            <a:chExt cx="602023" cy="545307"/>
          </a:xfrm>
        </p:grpSpPr>
        <p:sp>
          <p:nvSpPr>
            <p:cNvPr id="2111" name="Google Shape;2111;p59"/>
            <p:cNvSpPr/>
            <p:nvPr/>
          </p:nvSpPr>
          <p:spPr>
            <a:xfrm>
              <a:off x="6046403" y="3173534"/>
              <a:ext cx="479171" cy="344511"/>
            </a:xfrm>
            <a:custGeom>
              <a:rect b="b" l="l" r="r" t="t"/>
              <a:pathLst>
                <a:path extrusionOk="0" h="10387" w="14447">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9"/>
            <p:cNvSpPr/>
            <p:nvPr/>
          </p:nvSpPr>
          <p:spPr>
            <a:xfrm>
              <a:off x="6414131" y="3296287"/>
              <a:ext cx="229386" cy="221758"/>
            </a:xfrm>
            <a:custGeom>
              <a:rect b="b" l="l" r="r" t="t"/>
              <a:pathLst>
                <a:path extrusionOk="0" h="6686" w="6916">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9"/>
            <p:cNvSpPr/>
            <p:nvPr/>
          </p:nvSpPr>
          <p:spPr>
            <a:xfrm>
              <a:off x="6051146" y="3351412"/>
              <a:ext cx="223748" cy="234726"/>
            </a:xfrm>
            <a:custGeom>
              <a:rect b="b" l="l" r="r" t="t"/>
              <a:pathLst>
                <a:path extrusionOk="0" h="7077" w="6746">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9"/>
            <p:cNvSpPr/>
            <p:nvPr/>
          </p:nvSpPr>
          <p:spPr>
            <a:xfrm>
              <a:off x="6197481" y="3351412"/>
              <a:ext cx="273367" cy="287662"/>
            </a:xfrm>
            <a:custGeom>
              <a:rect b="b" l="l" r="r" t="t"/>
              <a:pathLst>
                <a:path extrusionOk="0" h="8673" w="8242">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9"/>
            <p:cNvSpPr/>
            <p:nvPr/>
          </p:nvSpPr>
          <p:spPr>
            <a:xfrm>
              <a:off x="6050682" y="3597515"/>
              <a:ext cx="108027" cy="65506"/>
            </a:xfrm>
            <a:custGeom>
              <a:rect b="b" l="l" r="r" t="t"/>
              <a:pathLst>
                <a:path extrusionOk="0" h="1975" w="3257">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9"/>
            <p:cNvSpPr/>
            <p:nvPr/>
          </p:nvSpPr>
          <p:spPr>
            <a:xfrm>
              <a:off x="6051146" y="3653369"/>
              <a:ext cx="597280" cy="65473"/>
            </a:xfrm>
            <a:custGeom>
              <a:rect b="b" l="l" r="r" t="t"/>
              <a:pathLst>
                <a:path extrusionOk="0" h="1974" w="18008">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9"/>
            <p:cNvSpPr/>
            <p:nvPr/>
          </p:nvSpPr>
          <p:spPr>
            <a:xfrm>
              <a:off x="6498476" y="3568460"/>
              <a:ext cx="149950" cy="17645"/>
            </a:xfrm>
            <a:custGeom>
              <a:rect b="b" l="l" r="r" t="t"/>
              <a:pathLst>
                <a:path extrusionOk="0" h="532" w="4521">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9"/>
            <p:cNvSpPr/>
            <p:nvPr/>
          </p:nvSpPr>
          <p:spPr>
            <a:xfrm>
              <a:off x="6342059" y="3417183"/>
              <a:ext cx="118839" cy="168922"/>
            </a:xfrm>
            <a:custGeom>
              <a:rect b="b" l="l" r="r" t="t"/>
              <a:pathLst>
                <a:path extrusionOk="0" h="5093" w="3583">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9"/>
            <p:cNvSpPr/>
            <p:nvPr/>
          </p:nvSpPr>
          <p:spPr>
            <a:xfrm>
              <a:off x="6341561" y="3597515"/>
              <a:ext cx="306866" cy="65506"/>
            </a:xfrm>
            <a:custGeom>
              <a:rect b="b" l="l" r="r" t="t"/>
              <a:pathLst>
                <a:path extrusionOk="0" h="1975" w="9252">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9"/>
            <p:cNvSpPr/>
            <p:nvPr/>
          </p:nvSpPr>
          <p:spPr>
            <a:xfrm>
              <a:off x="6342025" y="3270682"/>
              <a:ext cx="65108" cy="65506"/>
            </a:xfrm>
            <a:custGeom>
              <a:rect b="b" l="l" r="r" t="t"/>
              <a:pathLst>
                <a:path extrusionOk="0" h="1975" w="1963">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59"/>
          <p:cNvGrpSpPr/>
          <p:nvPr/>
        </p:nvGrpSpPr>
        <p:grpSpPr>
          <a:xfrm>
            <a:off x="5285601" y="2447393"/>
            <a:ext cx="484249" cy="536704"/>
            <a:chOff x="2645541" y="4001992"/>
            <a:chExt cx="543184" cy="602023"/>
          </a:xfrm>
        </p:grpSpPr>
        <p:sp>
          <p:nvSpPr>
            <p:cNvPr id="2122" name="Google Shape;2122;p59"/>
            <p:cNvSpPr/>
            <p:nvPr/>
          </p:nvSpPr>
          <p:spPr>
            <a:xfrm>
              <a:off x="2709819" y="4234132"/>
              <a:ext cx="74527" cy="54262"/>
            </a:xfrm>
            <a:custGeom>
              <a:rect b="b" l="l" r="r" t="t"/>
              <a:pathLst>
                <a:path extrusionOk="0" h="1636" w="2247">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9"/>
            <p:cNvSpPr/>
            <p:nvPr/>
          </p:nvSpPr>
          <p:spPr>
            <a:xfrm>
              <a:off x="2862721" y="4064115"/>
              <a:ext cx="251144" cy="228922"/>
            </a:xfrm>
            <a:custGeom>
              <a:rect b="b" l="l" r="r" t="t"/>
              <a:pathLst>
                <a:path extrusionOk="0" h="6902" w="7572">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9"/>
            <p:cNvSpPr/>
            <p:nvPr/>
          </p:nvSpPr>
          <p:spPr>
            <a:xfrm>
              <a:off x="2663783" y="4098775"/>
              <a:ext cx="424677" cy="441260"/>
            </a:xfrm>
            <a:custGeom>
              <a:rect b="b" l="l" r="r" t="t"/>
              <a:pathLst>
                <a:path extrusionOk="0" h="13304" w="12804">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9"/>
            <p:cNvSpPr/>
            <p:nvPr/>
          </p:nvSpPr>
          <p:spPr>
            <a:xfrm>
              <a:off x="2854098" y="4319140"/>
              <a:ext cx="82056" cy="105605"/>
            </a:xfrm>
            <a:custGeom>
              <a:rect b="b" l="l" r="r" t="t"/>
              <a:pathLst>
                <a:path extrusionOk="0" h="3184" w="2474">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9"/>
            <p:cNvSpPr/>
            <p:nvPr/>
          </p:nvSpPr>
          <p:spPr>
            <a:xfrm>
              <a:off x="2645541" y="4001992"/>
              <a:ext cx="189884" cy="189884"/>
            </a:xfrm>
            <a:custGeom>
              <a:rect b="b" l="l" r="r" t="t"/>
              <a:pathLst>
                <a:path extrusionOk="0" h="5725" w="5725">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9"/>
            <p:cNvSpPr/>
            <p:nvPr/>
          </p:nvSpPr>
          <p:spPr>
            <a:xfrm>
              <a:off x="2645541" y="4414098"/>
              <a:ext cx="189884" cy="189917"/>
            </a:xfrm>
            <a:custGeom>
              <a:rect b="b" l="l" r="r" t="t"/>
              <a:pathLst>
                <a:path extrusionOk="0" h="5726" w="5725">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9"/>
            <p:cNvSpPr/>
            <p:nvPr/>
          </p:nvSpPr>
          <p:spPr>
            <a:xfrm>
              <a:off x="2998841" y="4001992"/>
              <a:ext cx="189884" cy="189884"/>
            </a:xfrm>
            <a:custGeom>
              <a:rect b="b" l="l" r="r" t="t"/>
              <a:pathLst>
                <a:path extrusionOk="0" h="5725" w="5725">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9"/>
            <p:cNvSpPr/>
            <p:nvPr/>
          </p:nvSpPr>
          <p:spPr>
            <a:xfrm>
              <a:off x="2998841" y="4414098"/>
              <a:ext cx="189884" cy="189884"/>
            </a:xfrm>
            <a:custGeom>
              <a:rect b="b" l="l" r="r" t="t"/>
              <a:pathLst>
                <a:path extrusionOk="0" h="5725" w="5725">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9"/>
            <p:cNvSpPr/>
            <p:nvPr/>
          </p:nvSpPr>
          <p:spPr>
            <a:xfrm>
              <a:off x="3073136" y="4486967"/>
              <a:ext cx="77380" cy="17678"/>
            </a:xfrm>
            <a:custGeom>
              <a:rect b="b" l="l" r="r" t="t"/>
              <a:pathLst>
                <a:path extrusionOk="0" h="533" w="2333">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9"/>
            <p:cNvSpPr/>
            <p:nvPr/>
          </p:nvSpPr>
          <p:spPr>
            <a:xfrm>
              <a:off x="3073136" y="4516851"/>
              <a:ext cx="77380" cy="17645"/>
            </a:xfrm>
            <a:custGeom>
              <a:rect b="b" l="l" r="r" t="t"/>
              <a:pathLst>
                <a:path extrusionOk="0" h="532" w="2333">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9"/>
            <p:cNvSpPr/>
            <p:nvPr/>
          </p:nvSpPr>
          <p:spPr>
            <a:xfrm>
              <a:off x="3073136" y="4546702"/>
              <a:ext cx="77380" cy="17678"/>
            </a:xfrm>
            <a:custGeom>
              <a:rect b="b" l="l" r="r" t="t"/>
              <a:pathLst>
                <a:path extrusionOk="0" h="533" w="2333">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9"/>
            <p:cNvSpPr/>
            <p:nvPr/>
          </p:nvSpPr>
          <p:spPr>
            <a:xfrm>
              <a:off x="3067763" y="4041594"/>
              <a:ext cx="17678" cy="17678"/>
            </a:xfrm>
            <a:custGeom>
              <a:rect b="b" l="l" r="r" t="t"/>
              <a:pathLst>
                <a:path extrusionOk="0" h="533" w="533">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9"/>
            <p:cNvSpPr/>
            <p:nvPr/>
          </p:nvSpPr>
          <p:spPr>
            <a:xfrm>
              <a:off x="3100333" y="4041594"/>
              <a:ext cx="17678" cy="17678"/>
            </a:xfrm>
            <a:custGeom>
              <a:rect b="b" l="l" r="r" t="t"/>
              <a:pathLst>
                <a:path extrusionOk="0" h="533" w="533">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9"/>
            <p:cNvSpPr/>
            <p:nvPr/>
          </p:nvSpPr>
          <p:spPr>
            <a:xfrm>
              <a:off x="3132871" y="4041594"/>
              <a:ext cx="17678" cy="17678"/>
            </a:xfrm>
            <a:custGeom>
              <a:rect b="b" l="l" r="r" t="t"/>
              <a:pathLst>
                <a:path extrusionOk="0" h="533" w="533">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9"/>
            <p:cNvSpPr/>
            <p:nvPr/>
          </p:nvSpPr>
          <p:spPr>
            <a:xfrm>
              <a:off x="2686569" y="4504579"/>
              <a:ext cx="59801" cy="59801"/>
            </a:xfrm>
            <a:custGeom>
              <a:rect b="b" l="l" r="r" t="t"/>
              <a:pathLst>
                <a:path extrusionOk="0" h="1803" w="1803">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9"/>
            <p:cNvSpPr/>
            <p:nvPr/>
          </p:nvSpPr>
          <p:spPr>
            <a:xfrm>
              <a:off x="2681892" y="4086636"/>
              <a:ext cx="106435" cy="17645"/>
            </a:xfrm>
            <a:custGeom>
              <a:rect b="b" l="l" r="r" t="t"/>
              <a:pathLst>
                <a:path extrusionOk="0" h="532" w="3209">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9"/>
            <p:cNvSpPr/>
            <p:nvPr/>
          </p:nvSpPr>
          <p:spPr>
            <a:xfrm>
              <a:off x="2681892" y="4062423"/>
              <a:ext cx="106435" cy="17678"/>
            </a:xfrm>
            <a:custGeom>
              <a:rect b="b" l="l" r="r" t="t"/>
              <a:pathLst>
                <a:path extrusionOk="0" h="533" w="3209">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9"/>
            <p:cNvSpPr/>
            <p:nvPr/>
          </p:nvSpPr>
          <p:spPr>
            <a:xfrm>
              <a:off x="2681892" y="4038244"/>
              <a:ext cx="106435" cy="17678"/>
            </a:xfrm>
            <a:custGeom>
              <a:rect b="b" l="l" r="r" t="t"/>
              <a:pathLst>
                <a:path extrusionOk="0" h="533" w="3209">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 name="Google Shape;2140;p59"/>
          <p:cNvGrpSpPr/>
          <p:nvPr/>
        </p:nvGrpSpPr>
        <p:grpSpPr>
          <a:xfrm>
            <a:off x="1011700" y="1197775"/>
            <a:ext cx="76825" cy="76800"/>
            <a:chOff x="3104875" y="1099400"/>
            <a:chExt cx="76825" cy="76800"/>
          </a:xfrm>
        </p:grpSpPr>
        <p:sp>
          <p:nvSpPr>
            <p:cNvPr id="2141" name="Google Shape;2141;p5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59"/>
          <p:cNvGrpSpPr/>
          <p:nvPr/>
        </p:nvGrpSpPr>
        <p:grpSpPr>
          <a:xfrm>
            <a:off x="6556775" y="821850"/>
            <a:ext cx="76825" cy="76800"/>
            <a:chOff x="3104875" y="1099400"/>
            <a:chExt cx="76825" cy="76800"/>
          </a:xfrm>
        </p:grpSpPr>
        <p:sp>
          <p:nvSpPr>
            <p:cNvPr id="2144" name="Google Shape;2144;p5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 name="Google Shape;2146;p59"/>
          <p:cNvGrpSpPr/>
          <p:nvPr/>
        </p:nvGrpSpPr>
        <p:grpSpPr>
          <a:xfrm>
            <a:off x="7149100" y="4197150"/>
            <a:ext cx="76825" cy="76800"/>
            <a:chOff x="3104875" y="1099400"/>
            <a:chExt cx="76825" cy="76800"/>
          </a:xfrm>
        </p:grpSpPr>
        <p:sp>
          <p:nvSpPr>
            <p:cNvPr id="2147" name="Google Shape;2147;p5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49" name="Google Shape;2149;p59"/>
          <p:cNvPicPr preferRelativeResize="0"/>
          <p:nvPr/>
        </p:nvPicPr>
        <p:blipFill rotWithShape="1">
          <a:blip r:embed="rId3">
            <a:alphaModFix/>
          </a:blip>
          <a:srcRect b="8336" l="18647" r="8852" t="7960"/>
          <a:stretch/>
        </p:blipFill>
        <p:spPr>
          <a:xfrm rot="-1406513">
            <a:off x="3028660" y="3983800"/>
            <a:ext cx="1175233" cy="763227"/>
          </a:xfrm>
          <a:prstGeom prst="rect">
            <a:avLst/>
          </a:prstGeom>
          <a:noFill/>
          <a:ln>
            <a:noFill/>
          </a:ln>
        </p:spPr>
      </p:pic>
      <p:pic>
        <p:nvPicPr>
          <p:cNvPr id="2150" name="Google Shape;2150;p59"/>
          <p:cNvPicPr preferRelativeResize="0"/>
          <p:nvPr/>
        </p:nvPicPr>
        <p:blipFill rotWithShape="1">
          <a:blip r:embed="rId4">
            <a:alphaModFix/>
          </a:blip>
          <a:srcRect b="0" l="22009" r="18455" t="0"/>
          <a:stretch/>
        </p:blipFill>
        <p:spPr>
          <a:xfrm rot="1913061">
            <a:off x="7375920" y="328184"/>
            <a:ext cx="861581" cy="814058"/>
          </a:xfrm>
          <a:prstGeom prst="rect">
            <a:avLst/>
          </a:prstGeom>
          <a:noFill/>
          <a:ln>
            <a:noFill/>
          </a:ln>
        </p:spPr>
      </p:pic>
      <p:pic>
        <p:nvPicPr>
          <p:cNvPr id="2151" name="Google Shape;2151;p59"/>
          <p:cNvPicPr preferRelativeResize="0"/>
          <p:nvPr/>
        </p:nvPicPr>
        <p:blipFill rotWithShape="1">
          <a:blip r:embed="rId3">
            <a:alphaModFix/>
          </a:blip>
          <a:srcRect b="8336" l="18647" r="8852" t="7960"/>
          <a:stretch/>
        </p:blipFill>
        <p:spPr>
          <a:xfrm rot="9084173">
            <a:off x="1237961" y="787475"/>
            <a:ext cx="1175231" cy="76322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5" name="Shape 2155"/>
        <p:cNvGrpSpPr/>
        <p:nvPr/>
      </p:nvGrpSpPr>
      <p:grpSpPr>
        <a:xfrm>
          <a:off x="0" y="0"/>
          <a:ext cx="0" cy="0"/>
          <a:chOff x="0" y="0"/>
          <a:chExt cx="0" cy="0"/>
        </a:xfrm>
      </p:grpSpPr>
      <p:sp>
        <p:nvSpPr>
          <p:cNvPr id="2156" name="Google Shape;2156;p6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PARTNERS</a:t>
            </a:r>
            <a:endParaRPr/>
          </a:p>
        </p:txBody>
      </p:sp>
      <p:sp>
        <p:nvSpPr>
          <p:cNvPr id="2157" name="Google Shape;2157;p60"/>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Moon is Earth’s only natural satellite</a:t>
            </a:r>
            <a:endParaRPr/>
          </a:p>
        </p:txBody>
      </p:sp>
      <p:sp>
        <p:nvSpPr>
          <p:cNvPr id="2158" name="Google Shape;2158;p60"/>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planet where we all live</a:t>
            </a:r>
            <a:endParaRPr/>
          </a:p>
        </p:txBody>
      </p:sp>
      <p:sp>
        <p:nvSpPr>
          <p:cNvPr id="2159" name="Google Shape;2159;p60"/>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doesn’t have a solid surface</a:t>
            </a:r>
            <a:endParaRPr/>
          </a:p>
        </p:txBody>
      </p:sp>
      <p:sp>
        <p:nvSpPr>
          <p:cNvPr id="2160" name="Google Shape;2160;p60"/>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was named after a Roman god</a:t>
            </a:r>
            <a:endParaRPr/>
          </a:p>
        </p:txBody>
      </p:sp>
      <p:sp>
        <p:nvSpPr>
          <p:cNvPr id="2161" name="Google Shape;2161;p60"/>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was named after a god</a:t>
            </a:r>
            <a:endParaRPr/>
          </a:p>
        </p:txBody>
      </p:sp>
      <p:sp>
        <p:nvSpPr>
          <p:cNvPr id="2162" name="Google Shape;2162;p60"/>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far away from us</a:t>
            </a:r>
            <a:endParaRPr/>
          </a:p>
        </p:txBody>
      </p:sp>
      <p:sp>
        <p:nvSpPr>
          <p:cNvPr id="2163" name="Google Shape;2163;p60"/>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JOHNSON</a:t>
            </a:r>
            <a:endParaRPr/>
          </a:p>
        </p:txBody>
      </p:sp>
      <p:sp>
        <p:nvSpPr>
          <p:cNvPr id="2164" name="Google Shape;2164;p60"/>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TECH PEK</a:t>
            </a:r>
            <a:endParaRPr/>
          </a:p>
        </p:txBody>
      </p:sp>
      <p:sp>
        <p:nvSpPr>
          <p:cNvPr id="2165" name="Google Shape;2165;p60"/>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DOE’S </a:t>
            </a:r>
            <a:endParaRPr/>
          </a:p>
        </p:txBody>
      </p:sp>
      <p:sp>
        <p:nvSpPr>
          <p:cNvPr id="2166" name="Google Shape;2166;p60"/>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PETPER</a:t>
            </a:r>
            <a:endParaRPr/>
          </a:p>
        </p:txBody>
      </p:sp>
      <p:sp>
        <p:nvSpPr>
          <p:cNvPr id="2167" name="Google Shape;2167;p60"/>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ENGEEN</a:t>
            </a:r>
            <a:endParaRPr/>
          </a:p>
        </p:txBody>
      </p:sp>
      <p:sp>
        <p:nvSpPr>
          <p:cNvPr id="2168" name="Google Shape;2168;p60"/>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MERIDIAN</a:t>
            </a:r>
            <a:endParaRPr/>
          </a:p>
        </p:txBody>
      </p:sp>
      <p:grpSp>
        <p:nvGrpSpPr>
          <p:cNvPr id="2169" name="Google Shape;2169;p60"/>
          <p:cNvGrpSpPr/>
          <p:nvPr/>
        </p:nvGrpSpPr>
        <p:grpSpPr>
          <a:xfrm>
            <a:off x="1235075" y="1091575"/>
            <a:ext cx="76825" cy="76800"/>
            <a:chOff x="3104875" y="1099400"/>
            <a:chExt cx="76825" cy="76800"/>
          </a:xfrm>
        </p:grpSpPr>
        <p:sp>
          <p:nvSpPr>
            <p:cNvPr id="2170" name="Google Shape;2170;p6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 name="Google Shape;2172;p60"/>
          <p:cNvGrpSpPr/>
          <p:nvPr/>
        </p:nvGrpSpPr>
        <p:grpSpPr>
          <a:xfrm>
            <a:off x="3350650" y="4436375"/>
            <a:ext cx="76825" cy="76800"/>
            <a:chOff x="3104875" y="1099400"/>
            <a:chExt cx="76825" cy="76800"/>
          </a:xfrm>
        </p:grpSpPr>
        <p:sp>
          <p:nvSpPr>
            <p:cNvPr id="2173" name="Google Shape;2173;p6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60"/>
          <p:cNvGrpSpPr/>
          <p:nvPr/>
        </p:nvGrpSpPr>
        <p:grpSpPr>
          <a:xfrm>
            <a:off x="5815575" y="3103550"/>
            <a:ext cx="76825" cy="76800"/>
            <a:chOff x="3104875" y="1099400"/>
            <a:chExt cx="76825" cy="76800"/>
          </a:xfrm>
        </p:grpSpPr>
        <p:sp>
          <p:nvSpPr>
            <p:cNvPr id="2176" name="Google Shape;2176;p6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78" name="Google Shape;2178;p60"/>
          <p:cNvPicPr preferRelativeResize="0"/>
          <p:nvPr/>
        </p:nvPicPr>
        <p:blipFill rotWithShape="1">
          <a:blip r:embed="rId3">
            <a:alphaModFix/>
          </a:blip>
          <a:srcRect b="0" l="22009" r="18455" t="0"/>
          <a:stretch/>
        </p:blipFill>
        <p:spPr>
          <a:xfrm rot="-1592621">
            <a:off x="188255" y="2917696"/>
            <a:ext cx="903663" cy="853812"/>
          </a:xfrm>
          <a:prstGeom prst="rect">
            <a:avLst/>
          </a:prstGeom>
          <a:noFill/>
          <a:ln>
            <a:noFill/>
          </a:ln>
        </p:spPr>
      </p:pic>
      <p:pic>
        <p:nvPicPr>
          <p:cNvPr id="2179" name="Google Shape;2179;p60"/>
          <p:cNvPicPr preferRelativeResize="0"/>
          <p:nvPr/>
        </p:nvPicPr>
        <p:blipFill rotWithShape="1">
          <a:blip r:embed="rId4">
            <a:alphaModFix/>
          </a:blip>
          <a:srcRect b="0" l="15236" r="10474" t="0"/>
          <a:stretch/>
        </p:blipFill>
        <p:spPr>
          <a:xfrm rot="-8866461">
            <a:off x="6831612" y="204793"/>
            <a:ext cx="1535572" cy="137561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3" name="Shape 2183"/>
        <p:cNvGrpSpPr/>
        <p:nvPr/>
      </p:nvGrpSpPr>
      <p:grpSpPr>
        <a:xfrm>
          <a:off x="0" y="0"/>
          <a:ext cx="0" cy="0"/>
          <a:chOff x="0" y="0"/>
          <a:chExt cx="0" cy="0"/>
        </a:xfrm>
      </p:grpSpPr>
      <p:pic>
        <p:nvPicPr>
          <p:cNvPr id="2184" name="Google Shape;2184;p61"/>
          <p:cNvPicPr preferRelativeResize="0"/>
          <p:nvPr/>
        </p:nvPicPr>
        <p:blipFill rotWithShape="1">
          <a:blip r:embed="rId3">
            <a:alphaModFix/>
          </a:blip>
          <a:srcRect b="5838" l="25537" r="23467" t="7152"/>
          <a:stretch/>
        </p:blipFill>
        <p:spPr>
          <a:xfrm>
            <a:off x="7034776" y="155700"/>
            <a:ext cx="1671077" cy="1603800"/>
          </a:xfrm>
          <a:prstGeom prst="rect">
            <a:avLst/>
          </a:prstGeom>
          <a:noFill/>
          <a:ln>
            <a:noFill/>
          </a:ln>
        </p:spPr>
      </p:pic>
      <p:sp>
        <p:nvSpPr>
          <p:cNvPr id="2185" name="Google Shape;2185;p6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lang="en"/>
              <a:t>LOCATION</a:t>
            </a:r>
            <a:endParaRPr/>
          </a:p>
        </p:txBody>
      </p:sp>
      <p:grpSp>
        <p:nvGrpSpPr>
          <p:cNvPr id="2186" name="Google Shape;2186;p61"/>
          <p:cNvGrpSpPr/>
          <p:nvPr/>
        </p:nvGrpSpPr>
        <p:grpSpPr>
          <a:xfrm>
            <a:off x="713229" y="1759491"/>
            <a:ext cx="4409424" cy="2349061"/>
            <a:chOff x="233350" y="949250"/>
            <a:chExt cx="7137300" cy="3802300"/>
          </a:xfrm>
        </p:grpSpPr>
        <p:sp>
          <p:nvSpPr>
            <p:cNvPr id="2187" name="Google Shape;2187;p6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8" name="Google Shape;2238;p61"/>
          <p:cNvSpPr txBox="1"/>
          <p:nvPr/>
        </p:nvSpPr>
        <p:spPr>
          <a:xfrm>
            <a:off x="5318925" y="2707375"/>
            <a:ext cx="31119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Montserrat Black"/>
                <a:ea typeface="Montserrat Black"/>
                <a:cs typeface="Montserrat Black"/>
                <a:sym typeface="Montserrat Black"/>
              </a:rPr>
              <a:t>SILICON VALLEY, SF</a:t>
            </a:r>
            <a:endParaRPr sz="2100">
              <a:solidFill>
                <a:schemeClr val="dk1"/>
              </a:solidFill>
              <a:latin typeface="Montserrat Black"/>
              <a:ea typeface="Montserrat Black"/>
              <a:cs typeface="Montserrat Black"/>
              <a:sym typeface="Montserrat Black"/>
            </a:endParaRPr>
          </a:p>
        </p:txBody>
      </p:sp>
      <p:sp>
        <p:nvSpPr>
          <p:cNvPr id="2239" name="Google Shape;2239;p61"/>
          <p:cNvSpPr txBox="1"/>
          <p:nvPr/>
        </p:nvSpPr>
        <p:spPr>
          <a:xfrm>
            <a:off x="5318925" y="3087600"/>
            <a:ext cx="3111900" cy="90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Despite being red, Mars is actually a cold place. It's full of iron oxide dust, which gives the planet its reddish cast</a:t>
            </a:r>
            <a:endParaRPr>
              <a:solidFill>
                <a:schemeClr val="dk1"/>
              </a:solidFill>
              <a:latin typeface="Montserrat"/>
              <a:ea typeface="Montserrat"/>
              <a:cs typeface="Montserrat"/>
              <a:sym typeface="Montserrat"/>
            </a:endParaRPr>
          </a:p>
        </p:txBody>
      </p:sp>
      <p:sp>
        <p:nvSpPr>
          <p:cNvPr id="2240" name="Google Shape;2240;p61"/>
          <p:cNvSpPr/>
          <p:nvPr/>
        </p:nvSpPr>
        <p:spPr>
          <a:xfrm rot="5400000">
            <a:off x="6636225" y="2158450"/>
            <a:ext cx="477300" cy="413400"/>
          </a:xfrm>
          <a:prstGeom prst="hexagon">
            <a:avLst>
              <a:gd fmla="val 25000" name="adj"/>
              <a:gd fmla="val 115470"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1"/>
          <p:cNvSpPr/>
          <p:nvPr/>
        </p:nvSpPr>
        <p:spPr>
          <a:xfrm rot="5400000">
            <a:off x="1034725" y="2329000"/>
            <a:ext cx="243300" cy="210600"/>
          </a:xfrm>
          <a:prstGeom prst="hexagon">
            <a:avLst>
              <a:gd fmla="val 25000" name="adj"/>
              <a:gd fmla="val 115470"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2" name="Google Shape;2242;p61"/>
          <p:cNvGrpSpPr/>
          <p:nvPr/>
        </p:nvGrpSpPr>
        <p:grpSpPr>
          <a:xfrm>
            <a:off x="1522350" y="1035400"/>
            <a:ext cx="76825" cy="76800"/>
            <a:chOff x="3104875" y="1099400"/>
            <a:chExt cx="76825" cy="76800"/>
          </a:xfrm>
        </p:grpSpPr>
        <p:sp>
          <p:nvSpPr>
            <p:cNvPr id="2243" name="Google Shape;2243;p6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 name="Google Shape;2245;p61"/>
          <p:cNvGrpSpPr/>
          <p:nvPr/>
        </p:nvGrpSpPr>
        <p:grpSpPr>
          <a:xfrm>
            <a:off x="5872775" y="1911900"/>
            <a:ext cx="76825" cy="76800"/>
            <a:chOff x="3104875" y="1099400"/>
            <a:chExt cx="76825" cy="76800"/>
          </a:xfrm>
        </p:grpSpPr>
        <p:sp>
          <p:nvSpPr>
            <p:cNvPr id="2246" name="Google Shape;2246;p6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61"/>
          <p:cNvGrpSpPr/>
          <p:nvPr/>
        </p:nvGrpSpPr>
        <p:grpSpPr>
          <a:xfrm>
            <a:off x="5242100" y="4237025"/>
            <a:ext cx="76825" cy="76800"/>
            <a:chOff x="3104875" y="1099400"/>
            <a:chExt cx="76825" cy="76800"/>
          </a:xfrm>
        </p:grpSpPr>
        <p:sp>
          <p:nvSpPr>
            <p:cNvPr id="2249" name="Google Shape;2249;p6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51" name="Google Shape;2251;p61"/>
          <p:cNvPicPr preferRelativeResize="0"/>
          <p:nvPr/>
        </p:nvPicPr>
        <p:blipFill rotWithShape="1">
          <a:blip r:embed="rId4">
            <a:alphaModFix/>
          </a:blip>
          <a:srcRect b="0" l="15236" r="10474" t="0"/>
          <a:stretch/>
        </p:blipFill>
        <p:spPr>
          <a:xfrm rot="-8866493">
            <a:off x="2199770" y="3868741"/>
            <a:ext cx="1165815" cy="1044366"/>
          </a:xfrm>
          <a:prstGeom prst="rect">
            <a:avLst/>
          </a:prstGeom>
          <a:noFill/>
          <a:ln>
            <a:noFill/>
          </a:ln>
        </p:spPr>
      </p:pic>
      <p:pic>
        <p:nvPicPr>
          <p:cNvPr id="2252" name="Google Shape;2252;p61"/>
          <p:cNvPicPr preferRelativeResize="0"/>
          <p:nvPr/>
        </p:nvPicPr>
        <p:blipFill rotWithShape="1">
          <a:blip r:embed="rId5">
            <a:alphaModFix/>
          </a:blip>
          <a:srcRect b="0" l="22009" r="18455" t="0"/>
          <a:stretch/>
        </p:blipFill>
        <p:spPr>
          <a:xfrm rot="1913061">
            <a:off x="6699045" y="856121"/>
            <a:ext cx="861581" cy="81405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6" name="Shape 2256"/>
        <p:cNvGrpSpPr/>
        <p:nvPr/>
      </p:nvGrpSpPr>
      <p:grpSpPr>
        <a:xfrm>
          <a:off x="0" y="0"/>
          <a:ext cx="0" cy="0"/>
          <a:chOff x="0" y="0"/>
          <a:chExt cx="0" cy="0"/>
        </a:xfrm>
      </p:grpSpPr>
      <p:sp>
        <p:nvSpPr>
          <p:cNvPr id="2257" name="Google Shape;2257;p6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2258" name="Google Shape;2258;p62"/>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TIMMY JIMMY</a:t>
            </a:r>
            <a:endParaRPr/>
          </a:p>
        </p:txBody>
      </p:sp>
      <p:sp>
        <p:nvSpPr>
          <p:cNvPr id="2259" name="Google Shape;2259;p62"/>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DANA JONES</a:t>
            </a:r>
            <a:endParaRPr/>
          </a:p>
        </p:txBody>
      </p:sp>
      <p:sp>
        <p:nvSpPr>
          <p:cNvPr id="2260" name="Google Shape;2260;p62"/>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2261" name="Google Shape;2261;p62"/>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speak a bit about this person here</a:t>
            </a:r>
            <a:endParaRPr/>
          </a:p>
        </p:txBody>
      </p:sp>
      <p:grpSp>
        <p:nvGrpSpPr>
          <p:cNvPr id="2262" name="Google Shape;2262;p62"/>
          <p:cNvGrpSpPr/>
          <p:nvPr/>
        </p:nvGrpSpPr>
        <p:grpSpPr>
          <a:xfrm>
            <a:off x="3360325" y="2949600"/>
            <a:ext cx="76825" cy="76800"/>
            <a:chOff x="3104875" y="1099400"/>
            <a:chExt cx="76825" cy="76800"/>
          </a:xfrm>
        </p:grpSpPr>
        <p:sp>
          <p:nvSpPr>
            <p:cNvPr id="2263" name="Google Shape;2263;p6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5" name="Google Shape;2265;p62"/>
          <p:cNvGrpSpPr/>
          <p:nvPr/>
        </p:nvGrpSpPr>
        <p:grpSpPr>
          <a:xfrm>
            <a:off x="6574175" y="1112200"/>
            <a:ext cx="76825" cy="76800"/>
            <a:chOff x="3104875" y="1099400"/>
            <a:chExt cx="76825" cy="76800"/>
          </a:xfrm>
        </p:grpSpPr>
        <p:sp>
          <p:nvSpPr>
            <p:cNvPr id="2266" name="Google Shape;2266;p6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8" name="Google Shape;2268;p62"/>
          <p:cNvGrpSpPr/>
          <p:nvPr/>
        </p:nvGrpSpPr>
        <p:grpSpPr>
          <a:xfrm>
            <a:off x="4862475" y="4444500"/>
            <a:ext cx="76825" cy="76800"/>
            <a:chOff x="3104875" y="1099400"/>
            <a:chExt cx="76825" cy="76800"/>
          </a:xfrm>
        </p:grpSpPr>
        <p:sp>
          <p:nvSpPr>
            <p:cNvPr id="2269" name="Google Shape;2269;p6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71" name="Google Shape;2271;p62"/>
          <p:cNvPicPr preferRelativeResize="0"/>
          <p:nvPr/>
        </p:nvPicPr>
        <p:blipFill rotWithShape="1">
          <a:blip r:embed="rId3">
            <a:alphaModFix/>
          </a:blip>
          <a:srcRect b="8336" l="18647" r="8852" t="7960"/>
          <a:stretch/>
        </p:blipFill>
        <p:spPr>
          <a:xfrm rot="-1406513">
            <a:off x="6024972" y="1598100"/>
            <a:ext cx="1175233" cy="763227"/>
          </a:xfrm>
          <a:prstGeom prst="rect">
            <a:avLst/>
          </a:prstGeom>
          <a:noFill/>
          <a:ln>
            <a:noFill/>
          </a:ln>
        </p:spPr>
      </p:pic>
      <p:pic>
        <p:nvPicPr>
          <p:cNvPr id="2272" name="Google Shape;2272;p62"/>
          <p:cNvPicPr preferRelativeResize="0"/>
          <p:nvPr/>
        </p:nvPicPr>
        <p:blipFill rotWithShape="1">
          <a:blip r:embed="rId4">
            <a:alphaModFix/>
          </a:blip>
          <a:srcRect b="5838" l="25537" r="23467" t="7152"/>
          <a:stretch/>
        </p:blipFill>
        <p:spPr>
          <a:xfrm>
            <a:off x="1087524" y="2912100"/>
            <a:ext cx="1920000" cy="1842726"/>
          </a:xfrm>
          <a:prstGeom prst="rect">
            <a:avLst/>
          </a:prstGeom>
          <a:noFill/>
          <a:ln>
            <a:noFill/>
          </a:ln>
        </p:spPr>
      </p:pic>
      <p:pic>
        <p:nvPicPr>
          <p:cNvPr id="2273" name="Google Shape;2273;p62"/>
          <p:cNvPicPr preferRelativeResize="0"/>
          <p:nvPr/>
        </p:nvPicPr>
        <p:blipFill rotWithShape="1">
          <a:blip r:embed="rId5">
            <a:alphaModFix/>
          </a:blip>
          <a:srcRect b="0" l="15236" r="10474" t="0"/>
          <a:stretch/>
        </p:blipFill>
        <p:spPr>
          <a:xfrm rot="1220421">
            <a:off x="2376024" y="3252859"/>
            <a:ext cx="1552575" cy="1390851"/>
          </a:xfrm>
          <a:prstGeom prst="rect">
            <a:avLst/>
          </a:prstGeom>
          <a:noFill/>
          <a:ln>
            <a:noFill/>
          </a:ln>
        </p:spPr>
      </p:pic>
      <p:pic>
        <p:nvPicPr>
          <p:cNvPr id="2274" name="Google Shape;2274;p62"/>
          <p:cNvPicPr preferRelativeResize="0"/>
          <p:nvPr/>
        </p:nvPicPr>
        <p:blipFill rotWithShape="1">
          <a:blip r:embed="rId6">
            <a:alphaModFix/>
          </a:blip>
          <a:srcRect b="49736" l="31383" r="35043" t="0"/>
          <a:stretch/>
        </p:blipFill>
        <p:spPr>
          <a:xfrm flipH="1">
            <a:off x="6857525" y="2847224"/>
            <a:ext cx="1251300" cy="1251300"/>
          </a:xfrm>
          <a:prstGeom prst="roundRect">
            <a:avLst>
              <a:gd fmla="val 16667" name="adj"/>
            </a:avLst>
          </a:prstGeom>
          <a:noFill/>
          <a:ln cap="flat" cmpd="sng" w="19050">
            <a:solidFill>
              <a:srgbClr val="FFFFFF"/>
            </a:solidFill>
            <a:prstDash val="solid"/>
            <a:round/>
            <a:headEnd len="sm" w="sm" type="none"/>
            <a:tailEnd len="sm" w="sm" type="none"/>
          </a:ln>
        </p:spPr>
      </p:pic>
      <p:pic>
        <p:nvPicPr>
          <p:cNvPr id="2275" name="Google Shape;2275;p62"/>
          <p:cNvPicPr preferRelativeResize="0"/>
          <p:nvPr/>
        </p:nvPicPr>
        <p:blipFill rotWithShape="1">
          <a:blip r:embed="rId7">
            <a:alphaModFix/>
          </a:blip>
          <a:srcRect b="0" l="16675" r="16675" t="0"/>
          <a:stretch/>
        </p:blipFill>
        <p:spPr>
          <a:xfrm>
            <a:off x="1035175" y="1443650"/>
            <a:ext cx="1251300" cy="1251300"/>
          </a:xfrm>
          <a:prstGeom prst="roundRect">
            <a:avLst>
              <a:gd fmla="val 16667" name="adj"/>
            </a:avLst>
          </a:prstGeom>
          <a:noFill/>
          <a:ln cap="flat" cmpd="sng" w="19050">
            <a:solidFill>
              <a:srgbClr val="FFFFFF"/>
            </a:solidFill>
            <a:prstDash val="solid"/>
            <a:round/>
            <a:headEnd len="sm" w="sm" type="none"/>
            <a:tailEnd len="sm" w="sm" type="none"/>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9" name="Shape 2279"/>
        <p:cNvGrpSpPr/>
        <p:nvPr/>
      </p:nvGrpSpPr>
      <p:grpSpPr>
        <a:xfrm>
          <a:off x="0" y="0"/>
          <a:ext cx="0" cy="0"/>
          <a:chOff x="0" y="0"/>
          <a:chExt cx="0" cy="0"/>
        </a:xfrm>
      </p:grpSpPr>
      <p:sp>
        <p:nvSpPr>
          <p:cNvPr id="2280" name="Google Shape;2280;p63"/>
          <p:cNvSpPr/>
          <p:nvPr/>
        </p:nvSpPr>
        <p:spPr>
          <a:xfrm rot="5400000">
            <a:off x="4264049" y="30201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3"/>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282" name="Google Shape;2282;p63"/>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rPr>
              <a:t>DO YOU HAVE ANY QUESTIONS?</a:t>
            </a:r>
            <a:endParaRPr b="1">
              <a:solidFill>
                <a:schemeClr val="dk2"/>
              </a:solidFill>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2283" name="Google Shape;2283;p63"/>
          <p:cNvSpPr txBox="1"/>
          <p:nvPr/>
        </p:nvSpPr>
        <p:spPr>
          <a:xfrm>
            <a:off x="2496150" y="4230975"/>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a:ea typeface="Montserrat"/>
                <a:cs typeface="Montserrat"/>
                <a:sym typeface="Montserrat"/>
              </a:rPr>
              <a:t>Please keep this slide for attribution</a:t>
            </a:r>
            <a:endParaRPr sz="1200">
              <a:solidFill>
                <a:schemeClr val="dk1"/>
              </a:solidFill>
              <a:latin typeface="Montserrat"/>
              <a:ea typeface="Montserrat"/>
              <a:cs typeface="Montserrat"/>
              <a:sym typeface="Montserrat"/>
            </a:endParaRPr>
          </a:p>
        </p:txBody>
      </p:sp>
      <p:grpSp>
        <p:nvGrpSpPr>
          <p:cNvPr id="2284" name="Google Shape;2284;p63"/>
          <p:cNvGrpSpPr/>
          <p:nvPr/>
        </p:nvGrpSpPr>
        <p:grpSpPr>
          <a:xfrm>
            <a:off x="4398878" y="3114313"/>
            <a:ext cx="346056" cy="345674"/>
            <a:chOff x="3303268" y="3817349"/>
            <a:chExt cx="346056" cy="345674"/>
          </a:xfrm>
        </p:grpSpPr>
        <p:sp>
          <p:nvSpPr>
            <p:cNvPr id="2285" name="Google Shape;2285;p6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9" name="Google Shape;2289;p63"/>
          <p:cNvSpPr/>
          <p:nvPr/>
        </p:nvSpPr>
        <p:spPr>
          <a:xfrm rot="5400000">
            <a:off x="3636612" y="30201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3"/>
          <p:cNvSpPr/>
          <p:nvPr/>
        </p:nvSpPr>
        <p:spPr>
          <a:xfrm>
            <a:off x="3771720" y="3114122"/>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3"/>
          <p:cNvSpPr/>
          <p:nvPr/>
        </p:nvSpPr>
        <p:spPr>
          <a:xfrm rot="5400000">
            <a:off x="4891487" y="3020150"/>
            <a:ext cx="615900" cy="5340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2" name="Google Shape;2292;p63"/>
          <p:cNvGrpSpPr/>
          <p:nvPr/>
        </p:nvGrpSpPr>
        <p:grpSpPr>
          <a:xfrm>
            <a:off x="5026419" y="3114313"/>
            <a:ext cx="346056" cy="345674"/>
            <a:chOff x="3752358" y="3817349"/>
            <a:chExt cx="346056" cy="345674"/>
          </a:xfrm>
        </p:grpSpPr>
        <p:sp>
          <p:nvSpPr>
            <p:cNvPr id="2293" name="Google Shape;2293;p6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97" name="Google Shape;2297;p63"/>
          <p:cNvPicPr preferRelativeResize="0"/>
          <p:nvPr/>
        </p:nvPicPr>
        <p:blipFill rotWithShape="1">
          <a:blip r:embed="rId3">
            <a:alphaModFix/>
          </a:blip>
          <a:srcRect b="4591" l="24331" r="23342" t="5721"/>
          <a:stretch/>
        </p:blipFill>
        <p:spPr>
          <a:xfrm rot="2268302">
            <a:off x="204037" y="2189887"/>
            <a:ext cx="1857374" cy="1790699"/>
          </a:xfrm>
          <a:prstGeom prst="rect">
            <a:avLst/>
          </a:prstGeom>
          <a:noFill/>
          <a:ln>
            <a:noFill/>
          </a:ln>
        </p:spPr>
      </p:pic>
      <p:pic>
        <p:nvPicPr>
          <p:cNvPr id="2298" name="Google Shape;2298;p63"/>
          <p:cNvPicPr preferRelativeResize="0"/>
          <p:nvPr/>
        </p:nvPicPr>
        <p:blipFill rotWithShape="1">
          <a:blip r:embed="rId4">
            <a:alphaModFix/>
          </a:blip>
          <a:srcRect b="8336" l="18647" r="8852" t="7960"/>
          <a:stretch/>
        </p:blipFill>
        <p:spPr>
          <a:xfrm rot="-1406513">
            <a:off x="1099310" y="551250"/>
            <a:ext cx="1175233" cy="763227"/>
          </a:xfrm>
          <a:prstGeom prst="rect">
            <a:avLst/>
          </a:prstGeom>
          <a:noFill/>
          <a:ln>
            <a:noFill/>
          </a:ln>
        </p:spPr>
      </p:pic>
      <p:pic>
        <p:nvPicPr>
          <p:cNvPr id="2299" name="Google Shape;2299;p63"/>
          <p:cNvPicPr preferRelativeResize="0"/>
          <p:nvPr/>
        </p:nvPicPr>
        <p:blipFill rotWithShape="1">
          <a:blip r:embed="rId5">
            <a:alphaModFix/>
          </a:blip>
          <a:srcRect b="5838" l="25537" r="23467" t="7152"/>
          <a:stretch/>
        </p:blipFill>
        <p:spPr>
          <a:xfrm>
            <a:off x="6925599" y="755225"/>
            <a:ext cx="1920000" cy="1842726"/>
          </a:xfrm>
          <a:prstGeom prst="rect">
            <a:avLst/>
          </a:prstGeom>
          <a:noFill/>
          <a:ln>
            <a:noFill/>
          </a:ln>
        </p:spPr>
      </p:pic>
      <p:pic>
        <p:nvPicPr>
          <p:cNvPr id="2300" name="Google Shape;2300;p63"/>
          <p:cNvPicPr preferRelativeResize="0"/>
          <p:nvPr/>
        </p:nvPicPr>
        <p:blipFill rotWithShape="1">
          <a:blip r:embed="rId6">
            <a:alphaModFix/>
          </a:blip>
          <a:srcRect b="0" l="15236" r="10474" t="0"/>
          <a:stretch/>
        </p:blipFill>
        <p:spPr>
          <a:xfrm rot="1220421">
            <a:off x="6684874" y="2035009"/>
            <a:ext cx="1552575" cy="1390851"/>
          </a:xfrm>
          <a:prstGeom prst="rect">
            <a:avLst/>
          </a:prstGeom>
          <a:noFill/>
          <a:ln>
            <a:noFill/>
          </a:ln>
        </p:spPr>
      </p:pic>
      <p:pic>
        <p:nvPicPr>
          <p:cNvPr id="2301" name="Google Shape;2301;p63"/>
          <p:cNvPicPr preferRelativeResize="0"/>
          <p:nvPr/>
        </p:nvPicPr>
        <p:blipFill rotWithShape="1">
          <a:blip r:embed="rId7">
            <a:alphaModFix/>
          </a:blip>
          <a:srcRect b="0" l="22009" r="18455" t="0"/>
          <a:stretch/>
        </p:blipFill>
        <p:spPr>
          <a:xfrm rot="-1592621">
            <a:off x="1473480" y="2658333"/>
            <a:ext cx="903663" cy="853812"/>
          </a:xfrm>
          <a:prstGeom prst="rect">
            <a:avLst/>
          </a:prstGeom>
          <a:noFill/>
          <a:ln>
            <a:noFill/>
          </a:ln>
        </p:spPr>
      </p:pic>
      <p:grpSp>
        <p:nvGrpSpPr>
          <p:cNvPr id="2302" name="Google Shape;2302;p63"/>
          <p:cNvGrpSpPr/>
          <p:nvPr/>
        </p:nvGrpSpPr>
        <p:grpSpPr>
          <a:xfrm>
            <a:off x="6891975" y="620800"/>
            <a:ext cx="76825" cy="76800"/>
            <a:chOff x="3104875" y="1099400"/>
            <a:chExt cx="76825" cy="76800"/>
          </a:xfrm>
        </p:grpSpPr>
        <p:sp>
          <p:nvSpPr>
            <p:cNvPr id="2303" name="Google Shape;2303;p6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 name="Google Shape;2305;p63"/>
          <p:cNvGrpSpPr/>
          <p:nvPr/>
        </p:nvGrpSpPr>
        <p:grpSpPr>
          <a:xfrm rot="1891135">
            <a:off x="1399937" y="4106218"/>
            <a:ext cx="76828" cy="76803"/>
            <a:chOff x="3104875" y="1099400"/>
            <a:chExt cx="76825" cy="76800"/>
          </a:xfrm>
        </p:grpSpPr>
        <p:sp>
          <p:nvSpPr>
            <p:cNvPr id="2306" name="Google Shape;2306;p6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8" name="Google Shape;2308;p63"/>
          <p:cNvGrpSpPr/>
          <p:nvPr/>
        </p:nvGrpSpPr>
        <p:grpSpPr>
          <a:xfrm>
            <a:off x="2141475" y="1931863"/>
            <a:ext cx="76825" cy="76800"/>
            <a:chOff x="3104875" y="1099400"/>
            <a:chExt cx="76825" cy="76800"/>
          </a:xfrm>
        </p:grpSpPr>
        <p:sp>
          <p:nvSpPr>
            <p:cNvPr id="2309" name="Google Shape;2309;p6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5" name="Shape 1275"/>
        <p:cNvGrpSpPr/>
        <p:nvPr/>
      </p:nvGrpSpPr>
      <p:grpSpPr>
        <a:xfrm>
          <a:off x="0" y="0"/>
          <a:ext cx="0" cy="0"/>
          <a:chOff x="0" y="0"/>
          <a:chExt cx="0" cy="0"/>
        </a:xfrm>
      </p:grpSpPr>
      <p:sp>
        <p:nvSpPr>
          <p:cNvPr id="1276" name="Google Shape;1276;p3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277" name="Google Shape;1277;p37"/>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78" name="Google Shape;1278;p37"/>
          <p:cNvSpPr txBox="1"/>
          <p:nvPr>
            <p:ph idx="2" type="title"/>
          </p:nvPr>
        </p:nvSpPr>
        <p:spPr>
          <a:xfrm>
            <a:off x="890575" y="152095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79" name="Google Shape;1279;p37"/>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THE PROJECT</a:t>
            </a:r>
            <a:endParaRPr/>
          </a:p>
        </p:txBody>
      </p:sp>
      <p:sp>
        <p:nvSpPr>
          <p:cNvPr id="1280" name="Google Shape;1280;p37"/>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81" name="Google Shape;1281;p37"/>
          <p:cNvSpPr txBox="1"/>
          <p:nvPr>
            <p:ph idx="5" type="title"/>
          </p:nvPr>
        </p:nvSpPr>
        <p:spPr>
          <a:xfrm>
            <a:off x="890575" y="215403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82" name="Google Shape;1282;p37"/>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MAJOR REQUIREMENTS</a:t>
            </a:r>
            <a:endParaRPr/>
          </a:p>
        </p:txBody>
      </p:sp>
      <p:sp>
        <p:nvSpPr>
          <p:cNvPr id="1283" name="Google Shape;1283;p37"/>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84" name="Google Shape;1284;p37"/>
          <p:cNvSpPr txBox="1"/>
          <p:nvPr>
            <p:ph idx="8" type="title"/>
          </p:nvPr>
        </p:nvSpPr>
        <p:spPr>
          <a:xfrm>
            <a:off x="890575" y="278712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285" name="Google Shape;1285;p37"/>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GOALS</a:t>
            </a:r>
            <a:endParaRPr/>
          </a:p>
        </p:txBody>
      </p:sp>
      <p:sp>
        <p:nvSpPr>
          <p:cNvPr id="1286" name="Google Shape;1286;p37"/>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87" name="Google Shape;1287;p37"/>
          <p:cNvSpPr txBox="1"/>
          <p:nvPr>
            <p:ph idx="14" type="title"/>
          </p:nvPr>
        </p:nvSpPr>
        <p:spPr>
          <a:xfrm>
            <a:off x="890575" y="3420205"/>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88" name="Google Shape;1288;p37"/>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1289" name="Google Shape;1289;p37"/>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90" name="Google Shape;1290;p37"/>
          <p:cNvSpPr txBox="1"/>
          <p:nvPr>
            <p:ph idx="17" type="title"/>
          </p:nvPr>
        </p:nvSpPr>
        <p:spPr>
          <a:xfrm>
            <a:off x="890575" y="4053290"/>
            <a:ext cx="9768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291" name="Google Shape;1291;p37"/>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STAGES</a:t>
            </a:r>
            <a:endParaRPr/>
          </a:p>
        </p:txBody>
      </p:sp>
      <p:grpSp>
        <p:nvGrpSpPr>
          <p:cNvPr id="1292" name="Google Shape;1292;p37"/>
          <p:cNvGrpSpPr/>
          <p:nvPr/>
        </p:nvGrpSpPr>
        <p:grpSpPr>
          <a:xfrm>
            <a:off x="7429225" y="1024425"/>
            <a:ext cx="76825" cy="76800"/>
            <a:chOff x="3104875" y="1099400"/>
            <a:chExt cx="76825" cy="76800"/>
          </a:xfrm>
        </p:grpSpPr>
        <p:sp>
          <p:nvSpPr>
            <p:cNvPr id="1293" name="Google Shape;1293;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37"/>
          <p:cNvGrpSpPr/>
          <p:nvPr/>
        </p:nvGrpSpPr>
        <p:grpSpPr>
          <a:xfrm>
            <a:off x="1469800" y="605875"/>
            <a:ext cx="76825" cy="76800"/>
            <a:chOff x="3104875" y="1099400"/>
            <a:chExt cx="76825" cy="76800"/>
          </a:xfrm>
        </p:grpSpPr>
        <p:sp>
          <p:nvSpPr>
            <p:cNvPr id="1296" name="Google Shape;1296;p37"/>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7"/>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98" name="Google Shape;1298;p37"/>
          <p:cNvPicPr preferRelativeResize="0"/>
          <p:nvPr/>
        </p:nvPicPr>
        <p:blipFill rotWithShape="1">
          <a:blip r:embed="rId3">
            <a:alphaModFix/>
          </a:blip>
          <a:srcRect b="8336" l="18647" r="8852" t="7960"/>
          <a:stretch/>
        </p:blipFill>
        <p:spPr>
          <a:xfrm rot="-9296825">
            <a:off x="7261373" y="109212"/>
            <a:ext cx="1647828" cy="10701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4" name="Shape 2314"/>
        <p:cNvGrpSpPr/>
        <p:nvPr/>
      </p:nvGrpSpPr>
      <p:grpSpPr>
        <a:xfrm>
          <a:off x="0" y="0"/>
          <a:ext cx="0" cy="0"/>
          <a:chOff x="0" y="0"/>
          <a:chExt cx="0" cy="0"/>
        </a:xfrm>
      </p:grpSpPr>
      <p:sp>
        <p:nvSpPr>
          <p:cNvPr id="2315" name="Google Shape;2315;p6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2316" name="Google Shape;2316;p64"/>
          <p:cNvGrpSpPr/>
          <p:nvPr/>
        </p:nvGrpSpPr>
        <p:grpSpPr>
          <a:xfrm>
            <a:off x="1225373" y="1431344"/>
            <a:ext cx="468814" cy="536645"/>
            <a:chOff x="1246535" y="1431577"/>
            <a:chExt cx="525871" cy="601957"/>
          </a:xfrm>
        </p:grpSpPr>
        <p:sp>
          <p:nvSpPr>
            <p:cNvPr id="2317" name="Google Shape;2317;p64"/>
            <p:cNvSpPr/>
            <p:nvPr/>
          </p:nvSpPr>
          <p:spPr>
            <a:xfrm>
              <a:off x="1350250" y="1660002"/>
              <a:ext cx="83781" cy="51376"/>
            </a:xfrm>
            <a:custGeom>
              <a:rect b="b" l="l" r="r" t="t"/>
              <a:pathLst>
                <a:path extrusionOk="0" h="1549" w="2526">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4"/>
            <p:cNvSpPr/>
            <p:nvPr/>
          </p:nvSpPr>
          <p:spPr>
            <a:xfrm>
              <a:off x="1460798" y="1660002"/>
              <a:ext cx="83781" cy="51376"/>
            </a:xfrm>
            <a:custGeom>
              <a:rect b="b" l="l" r="r" t="t"/>
              <a:pathLst>
                <a:path extrusionOk="0" h="1549" w="2526">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4"/>
            <p:cNvSpPr/>
            <p:nvPr/>
          </p:nvSpPr>
          <p:spPr>
            <a:xfrm>
              <a:off x="1338807" y="1985342"/>
              <a:ext cx="56352" cy="17645"/>
            </a:xfrm>
            <a:custGeom>
              <a:rect b="b" l="l" r="r" t="t"/>
              <a:pathLst>
                <a:path extrusionOk="0" h="532" w="1699">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4"/>
            <p:cNvSpPr/>
            <p:nvPr/>
          </p:nvSpPr>
          <p:spPr>
            <a:xfrm>
              <a:off x="1464446" y="1985342"/>
              <a:ext cx="17678" cy="17645"/>
            </a:xfrm>
            <a:custGeom>
              <a:rect b="b" l="l" r="r" t="t"/>
              <a:pathLst>
                <a:path extrusionOk="0" h="532" w="533">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4"/>
            <p:cNvSpPr/>
            <p:nvPr/>
          </p:nvSpPr>
          <p:spPr>
            <a:xfrm>
              <a:off x="1499902" y="1985342"/>
              <a:ext cx="17678" cy="17645"/>
            </a:xfrm>
            <a:custGeom>
              <a:rect b="b" l="l" r="r" t="t"/>
              <a:pathLst>
                <a:path extrusionOk="0" h="532" w="533">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4"/>
            <p:cNvSpPr/>
            <p:nvPr/>
          </p:nvSpPr>
          <p:spPr>
            <a:xfrm>
              <a:off x="1535358" y="1985342"/>
              <a:ext cx="17645" cy="17645"/>
            </a:xfrm>
            <a:custGeom>
              <a:rect b="b" l="l" r="r" t="t"/>
              <a:pathLst>
                <a:path extrusionOk="0" h="532" w="532">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4"/>
            <p:cNvSpPr/>
            <p:nvPr/>
          </p:nvSpPr>
          <p:spPr>
            <a:xfrm>
              <a:off x="1403186" y="1571776"/>
              <a:ext cx="17678" cy="17678"/>
            </a:xfrm>
            <a:custGeom>
              <a:rect b="b" l="l" r="r" t="t"/>
              <a:pathLst>
                <a:path extrusionOk="0" h="533" w="533">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4"/>
            <p:cNvSpPr/>
            <p:nvPr/>
          </p:nvSpPr>
          <p:spPr>
            <a:xfrm>
              <a:off x="1438608" y="1571776"/>
              <a:ext cx="17678" cy="17678"/>
            </a:xfrm>
            <a:custGeom>
              <a:rect b="b" l="l" r="r" t="t"/>
              <a:pathLst>
                <a:path extrusionOk="0" h="533" w="533">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4"/>
            <p:cNvSpPr/>
            <p:nvPr/>
          </p:nvSpPr>
          <p:spPr>
            <a:xfrm>
              <a:off x="1474065" y="1571776"/>
              <a:ext cx="17645" cy="17678"/>
            </a:xfrm>
            <a:custGeom>
              <a:rect b="b" l="l" r="r" t="t"/>
              <a:pathLst>
                <a:path extrusionOk="0" h="533" w="532">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4"/>
            <p:cNvSpPr/>
            <p:nvPr/>
          </p:nvSpPr>
          <p:spPr>
            <a:xfrm>
              <a:off x="1246535" y="1431577"/>
              <a:ext cx="525871" cy="601957"/>
            </a:xfrm>
            <a:custGeom>
              <a:rect b="b" l="l" r="r" t="t"/>
              <a:pathLst>
                <a:path extrusionOk="0" h="18149" w="15855">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4"/>
            <p:cNvSpPr/>
            <p:nvPr/>
          </p:nvSpPr>
          <p:spPr>
            <a:xfrm>
              <a:off x="1696552" y="1465541"/>
              <a:ext cx="39934" cy="17678"/>
            </a:xfrm>
            <a:custGeom>
              <a:rect b="b" l="l" r="r" t="t"/>
              <a:pathLst>
                <a:path extrusionOk="0" h="533" w="1204">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4"/>
            <p:cNvSpPr/>
            <p:nvPr/>
          </p:nvSpPr>
          <p:spPr>
            <a:xfrm>
              <a:off x="1605209" y="1495922"/>
              <a:ext cx="131277" cy="17678"/>
            </a:xfrm>
            <a:custGeom>
              <a:rect b="b" l="l" r="r" t="t"/>
              <a:pathLst>
                <a:path extrusionOk="0" h="533" w="3958">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4"/>
            <p:cNvSpPr/>
            <p:nvPr/>
          </p:nvSpPr>
          <p:spPr>
            <a:xfrm>
              <a:off x="1605209" y="1527730"/>
              <a:ext cx="131277" cy="17678"/>
            </a:xfrm>
            <a:custGeom>
              <a:rect b="b" l="l" r="r" t="t"/>
              <a:pathLst>
                <a:path extrusionOk="0" h="533" w="3958">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4"/>
            <p:cNvSpPr/>
            <p:nvPr/>
          </p:nvSpPr>
          <p:spPr>
            <a:xfrm>
              <a:off x="1605209" y="1465541"/>
              <a:ext cx="79768" cy="17678"/>
            </a:xfrm>
            <a:custGeom>
              <a:rect b="b" l="l" r="r" t="t"/>
              <a:pathLst>
                <a:path extrusionOk="0" h="533" w="2405">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 name="Google Shape;2331;p64"/>
          <p:cNvGrpSpPr/>
          <p:nvPr/>
        </p:nvGrpSpPr>
        <p:grpSpPr>
          <a:xfrm>
            <a:off x="1901838" y="1452856"/>
            <a:ext cx="536704" cy="493622"/>
            <a:chOff x="1902821" y="1455690"/>
            <a:chExt cx="602023" cy="553698"/>
          </a:xfrm>
        </p:grpSpPr>
        <p:sp>
          <p:nvSpPr>
            <p:cNvPr id="2332" name="Google Shape;2332;p64"/>
            <p:cNvSpPr/>
            <p:nvPr/>
          </p:nvSpPr>
          <p:spPr>
            <a:xfrm>
              <a:off x="2268526" y="1496088"/>
              <a:ext cx="51774" cy="61990"/>
            </a:xfrm>
            <a:custGeom>
              <a:rect b="b" l="l" r="r" t="t"/>
              <a:pathLst>
                <a:path extrusionOk="0" h="1869" w="1561">
                  <a:moveTo>
                    <a:pt x="780" y="533"/>
                  </a:moveTo>
                  <a:cubicBezTo>
                    <a:pt x="918" y="533"/>
                    <a:pt x="1029" y="644"/>
                    <a:pt x="1029" y="781"/>
                  </a:cubicBezTo>
                  <a:lnTo>
                    <a:pt x="1029" y="1087"/>
                  </a:lnTo>
                  <a:cubicBezTo>
                    <a:pt x="1029" y="1225"/>
                    <a:pt x="918" y="1337"/>
                    <a:pt x="780" y="1337"/>
                  </a:cubicBezTo>
                  <a:cubicBezTo>
                    <a:pt x="644" y="1337"/>
                    <a:pt x="532" y="1225"/>
                    <a:pt x="532" y="1087"/>
                  </a:cubicBezTo>
                  <a:lnTo>
                    <a:pt x="532" y="781"/>
                  </a:lnTo>
                  <a:cubicBezTo>
                    <a:pt x="532" y="644"/>
                    <a:pt x="644" y="533"/>
                    <a:pt x="780" y="533"/>
                  </a:cubicBezTo>
                  <a:close/>
                  <a:moveTo>
                    <a:pt x="780" y="1"/>
                  </a:moveTo>
                  <a:cubicBezTo>
                    <a:pt x="350" y="1"/>
                    <a:pt x="0" y="351"/>
                    <a:pt x="0" y="782"/>
                  </a:cubicBezTo>
                  <a:lnTo>
                    <a:pt x="0" y="1087"/>
                  </a:lnTo>
                  <a:cubicBezTo>
                    <a:pt x="0" y="1518"/>
                    <a:pt x="350" y="1869"/>
                    <a:pt x="780" y="1869"/>
                  </a:cubicBezTo>
                  <a:cubicBezTo>
                    <a:pt x="1211" y="1869"/>
                    <a:pt x="1561" y="1518"/>
                    <a:pt x="1561" y="1087"/>
                  </a:cubicBezTo>
                  <a:lnTo>
                    <a:pt x="1561" y="782"/>
                  </a:lnTo>
                  <a:cubicBezTo>
                    <a:pt x="1561" y="351"/>
                    <a:pt x="1211" y="1"/>
                    <a:pt x="7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4"/>
            <p:cNvSpPr/>
            <p:nvPr/>
          </p:nvSpPr>
          <p:spPr>
            <a:xfrm>
              <a:off x="2394894" y="1496088"/>
              <a:ext cx="51774" cy="61990"/>
            </a:xfrm>
            <a:custGeom>
              <a:rect b="b" l="l" r="r" t="t"/>
              <a:pathLst>
                <a:path extrusionOk="0" h="1869" w="1561">
                  <a:moveTo>
                    <a:pt x="782" y="533"/>
                  </a:moveTo>
                  <a:cubicBezTo>
                    <a:pt x="918" y="533"/>
                    <a:pt x="1030" y="644"/>
                    <a:pt x="1030" y="781"/>
                  </a:cubicBezTo>
                  <a:lnTo>
                    <a:pt x="1030" y="1087"/>
                  </a:lnTo>
                  <a:cubicBezTo>
                    <a:pt x="1030" y="1225"/>
                    <a:pt x="918" y="1337"/>
                    <a:pt x="782" y="1337"/>
                  </a:cubicBezTo>
                  <a:cubicBezTo>
                    <a:pt x="644" y="1337"/>
                    <a:pt x="532" y="1225"/>
                    <a:pt x="532" y="1087"/>
                  </a:cubicBezTo>
                  <a:lnTo>
                    <a:pt x="532" y="781"/>
                  </a:lnTo>
                  <a:cubicBezTo>
                    <a:pt x="532" y="644"/>
                    <a:pt x="644" y="533"/>
                    <a:pt x="782" y="533"/>
                  </a:cubicBezTo>
                  <a:close/>
                  <a:moveTo>
                    <a:pt x="781" y="1"/>
                  </a:moveTo>
                  <a:cubicBezTo>
                    <a:pt x="350" y="1"/>
                    <a:pt x="0" y="351"/>
                    <a:pt x="0" y="782"/>
                  </a:cubicBezTo>
                  <a:lnTo>
                    <a:pt x="0" y="1087"/>
                  </a:lnTo>
                  <a:cubicBezTo>
                    <a:pt x="0" y="1518"/>
                    <a:pt x="350" y="1869"/>
                    <a:pt x="781" y="1869"/>
                  </a:cubicBezTo>
                  <a:cubicBezTo>
                    <a:pt x="1212" y="1869"/>
                    <a:pt x="1561" y="1518"/>
                    <a:pt x="1561" y="1087"/>
                  </a:cubicBezTo>
                  <a:lnTo>
                    <a:pt x="1561" y="782"/>
                  </a:lnTo>
                  <a:cubicBezTo>
                    <a:pt x="1561" y="351"/>
                    <a:pt x="1212" y="1"/>
                    <a:pt x="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4"/>
            <p:cNvSpPr/>
            <p:nvPr/>
          </p:nvSpPr>
          <p:spPr>
            <a:xfrm>
              <a:off x="2453036" y="1496088"/>
              <a:ext cx="51808" cy="61990"/>
            </a:xfrm>
            <a:custGeom>
              <a:rect b="b" l="l" r="r" t="t"/>
              <a:pathLst>
                <a:path extrusionOk="0" h="1869" w="1562">
                  <a:moveTo>
                    <a:pt x="781" y="533"/>
                  </a:moveTo>
                  <a:cubicBezTo>
                    <a:pt x="918" y="533"/>
                    <a:pt x="1030" y="644"/>
                    <a:pt x="1030" y="781"/>
                  </a:cubicBezTo>
                  <a:lnTo>
                    <a:pt x="1030" y="1087"/>
                  </a:lnTo>
                  <a:cubicBezTo>
                    <a:pt x="1030" y="1225"/>
                    <a:pt x="918" y="1337"/>
                    <a:pt x="781" y="1337"/>
                  </a:cubicBezTo>
                  <a:cubicBezTo>
                    <a:pt x="644" y="1337"/>
                    <a:pt x="533" y="1225"/>
                    <a:pt x="533" y="1087"/>
                  </a:cubicBezTo>
                  <a:lnTo>
                    <a:pt x="533" y="781"/>
                  </a:lnTo>
                  <a:cubicBezTo>
                    <a:pt x="533" y="644"/>
                    <a:pt x="644" y="533"/>
                    <a:pt x="781" y="533"/>
                  </a:cubicBezTo>
                  <a:close/>
                  <a:moveTo>
                    <a:pt x="781" y="1"/>
                  </a:moveTo>
                  <a:cubicBezTo>
                    <a:pt x="351" y="1"/>
                    <a:pt x="1" y="351"/>
                    <a:pt x="1" y="782"/>
                  </a:cubicBezTo>
                  <a:lnTo>
                    <a:pt x="1" y="1087"/>
                  </a:lnTo>
                  <a:cubicBezTo>
                    <a:pt x="1" y="1518"/>
                    <a:pt x="351" y="1869"/>
                    <a:pt x="781" y="1869"/>
                  </a:cubicBezTo>
                  <a:cubicBezTo>
                    <a:pt x="1211" y="1869"/>
                    <a:pt x="1562" y="1518"/>
                    <a:pt x="1562" y="1087"/>
                  </a:cubicBezTo>
                  <a:lnTo>
                    <a:pt x="1562" y="782"/>
                  </a:lnTo>
                  <a:cubicBezTo>
                    <a:pt x="1562" y="351"/>
                    <a:pt x="1211" y="1"/>
                    <a:pt x="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4"/>
            <p:cNvSpPr/>
            <p:nvPr/>
          </p:nvSpPr>
          <p:spPr>
            <a:xfrm>
              <a:off x="2324114" y="1496088"/>
              <a:ext cx="27131" cy="61990"/>
            </a:xfrm>
            <a:custGeom>
              <a:rect b="b" l="l" r="r" t="t"/>
              <a:pathLst>
                <a:path extrusionOk="0" h="1869" w="818">
                  <a:moveTo>
                    <a:pt x="267" y="1"/>
                  </a:moveTo>
                  <a:cubicBezTo>
                    <a:pt x="120" y="1"/>
                    <a:pt x="1" y="120"/>
                    <a:pt x="1" y="267"/>
                  </a:cubicBezTo>
                  <a:cubicBezTo>
                    <a:pt x="1" y="414"/>
                    <a:pt x="120" y="533"/>
                    <a:pt x="267" y="533"/>
                  </a:cubicBezTo>
                  <a:lnTo>
                    <a:pt x="287" y="533"/>
                  </a:lnTo>
                  <a:lnTo>
                    <a:pt x="287" y="1603"/>
                  </a:lnTo>
                  <a:cubicBezTo>
                    <a:pt x="287" y="1749"/>
                    <a:pt x="405" y="1869"/>
                    <a:pt x="553" y="1869"/>
                  </a:cubicBezTo>
                  <a:cubicBezTo>
                    <a:pt x="700" y="1869"/>
                    <a:pt x="818" y="1749"/>
                    <a:pt x="818" y="1603"/>
                  </a:cubicBezTo>
                  <a:lnTo>
                    <a:pt x="818" y="267"/>
                  </a:lnTo>
                  <a:cubicBezTo>
                    <a:pt x="818" y="120"/>
                    <a:pt x="700" y="1"/>
                    <a:pt x="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4"/>
            <p:cNvSpPr/>
            <p:nvPr/>
          </p:nvSpPr>
          <p:spPr>
            <a:xfrm>
              <a:off x="2358874" y="1496088"/>
              <a:ext cx="27164" cy="61990"/>
            </a:xfrm>
            <a:custGeom>
              <a:rect b="b" l="l" r="r" t="t"/>
              <a:pathLst>
                <a:path extrusionOk="0" h="1869" w="819">
                  <a:moveTo>
                    <a:pt x="267" y="1"/>
                  </a:moveTo>
                  <a:cubicBezTo>
                    <a:pt x="120" y="1"/>
                    <a:pt x="1" y="120"/>
                    <a:pt x="1" y="267"/>
                  </a:cubicBezTo>
                  <a:cubicBezTo>
                    <a:pt x="1" y="414"/>
                    <a:pt x="120" y="533"/>
                    <a:pt x="267" y="533"/>
                  </a:cubicBezTo>
                  <a:lnTo>
                    <a:pt x="286" y="533"/>
                  </a:lnTo>
                  <a:lnTo>
                    <a:pt x="286" y="1603"/>
                  </a:lnTo>
                  <a:cubicBezTo>
                    <a:pt x="286" y="1749"/>
                    <a:pt x="406" y="1869"/>
                    <a:pt x="552" y="1869"/>
                  </a:cubicBezTo>
                  <a:cubicBezTo>
                    <a:pt x="699" y="1869"/>
                    <a:pt x="818" y="1749"/>
                    <a:pt x="818" y="1603"/>
                  </a:cubicBezTo>
                  <a:lnTo>
                    <a:pt x="818" y="267"/>
                  </a:lnTo>
                  <a:cubicBezTo>
                    <a:pt x="818" y="120"/>
                    <a:pt x="699" y="1"/>
                    <a:pt x="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4"/>
            <p:cNvSpPr/>
            <p:nvPr/>
          </p:nvSpPr>
          <p:spPr>
            <a:xfrm>
              <a:off x="2453036" y="1575458"/>
              <a:ext cx="51808" cy="61957"/>
            </a:xfrm>
            <a:custGeom>
              <a:rect b="b" l="l" r="r" t="t"/>
              <a:pathLst>
                <a:path extrusionOk="0" h="1868" w="1562">
                  <a:moveTo>
                    <a:pt x="781" y="532"/>
                  </a:moveTo>
                  <a:cubicBezTo>
                    <a:pt x="918" y="532"/>
                    <a:pt x="1030" y="644"/>
                    <a:pt x="1030" y="782"/>
                  </a:cubicBezTo>
                  <a:lnTo>
                    <a:pt x="1030" y="1087"/>
                  </a:lnTo>
                  <a:cubicBezTo>
                    <a:pt x="1030" y="1224"/>
                    <a:pt x="918" y="1336"/>
                    <a:pt x="781" y="1336"/>
                  </a:cubicBezTo>
                  <a:cubicBezTo>
                    <a:pt x="644" y="1336"/>
                    <a:pt x="533" y="1224"/>
                    <a:pt x="533" y="1087"/>
                  </a:cubicBezTo>
                  <a:lnTo>
                    <a:pt x="533" y="782"/>
                  </a:lnTo>
                  <a:cubicBezTo>
                    <a:pt x="533" y="644"/>
                    <a:pt x="644" y="532"/>
                    <a:pt x="781" y="532"/>
                  </a:cubicBezTo>
                  <a:close/>
                  <a:moveTo>
                    <a:pt x="781" y="0"/>
                  </a:moveTo>
                  <a:cubicBezTo>
                    <a:pt x="351" y="0"/>
                    <a:pt x="1" y="350"/>
                    <a:pt x="1" y="782"/>
                  </a:cubicBezTo>
                  <a:lnTo>
                    <a:pt x="1" y="1087"/>
                  </a:lnTo>
                  <a:cubicBezTo>
                    <a:pt x="1" y="1518"/>
                    <a:pt x="351" y="1868"/>
                    <a:pt x="781" y="1868"/>
                  </a:cubicBezTo>
                  <a:cubicBezTo>
                    <a:pt x="1211" y="1868"/>
                    <a:pt x="1562" y="1518"/>
                    <a:pt x="1562" y="1087"/>
                  </a:cubicBezTo>
                  <a:lnTo>
                    <a:pt x="1562" y="782"/>
                  </a:lnTo>
                  <a:cubicBezTo>
                    <a:pt x="1562" y="350"/>
                    <a:pt x="1211" y="0"/>
                    <a:pt x="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4"/>
            <p:cNvSpPr/>
            <p:nvPr/>
          </p:nvSpPr>
          <p:spPr>
            <a:xfrm>
              <a:off x="2360731" y="1575458"/>
              <a:ext cx="51808" cy="61957"/>
            </a:xfrm>
            <a:custGeom>
              <a:rect b="b" l="l" r="r" t="t"/>
              <a:pathLst>
                <a:path extrusionOk="0" h="1868" w="1562">
                  <a:moveTo>
                    <a:pt x="781" y="532"/>
                  </a:moveTo>
                  <a:cubicBezTo>
                    <a:pt x="918" y="532"/>
                    <a:pt x="1029" y="644"/>
                    <a:pt x="1029" y="782"/>
                  </a:cubicBezTo>
                  <a:lnTo>
                    <a:pt x="1029" y="1087"/>
                  </a:lnTo>
                  <a:cubicBezTo>
                    <a:pt x="1029" y="1224"/>
                    <a:pt x="918" y="1336"/>
                    <a:pt x="781" y="1336"/>
                  </a:cubicBezTo>
                  <a:cubicBezTo>
                    <a:pt x="644" y="1336"/>
                    <a:pt x="532" y="1224"/>
                    <a:pt x="532" y="1087"/>
                  </a:cubicBezTo>
                  <a:lnTo>
                    <a:pt x="532" y="782"/>
                  </a:lnTo>
                  <a:cubicBezTo>
                    <a:pt x="532" y="644"/>
                    <a:pt x="644" y="532"/>
                    <a:pt x="781" y="532"/>
                  </a:cubicBezTo>
                  <a:close/>
                  <a:moveTo>
                    <a:pt x="781" y="0"/>
                  </a:moveTo>
                  <a:cubicBezTo>
                    <a:pt x="351" y="0"/>
                    <a:pt x="0" y="350"/>
                    <a:pt x="0" y="782"/>
                  </a:cubicBezTo>
                  <a:lnTo>
                    <a:pt x="0" y="1087"/>
                  </a:lnTo>
                  <a:cubicBezTo>
                    <a:pt x="0" y="1518"/>
                    <a:pt x="351" y="1868"/>
                    <a:pt x="781" y="1868"/>
                  </a:cubicBezTo>
                  <a:cubicBezTo>
                    <a:pt x="1211" y="1868"/>
                    <a:pt x="1561" y="1518"/>
                    <a:pt x="1561" y="1087"/>
                  </a:cubicBezTo>
                  <a:lnTo>
                    <a:pt x="1561" y="782"/>
                  </a:lnTo>
                  <a:cubicBezTo>
                    <a:pt x="1561" y="350"/>
                    <a:pt x="1211" y="0"/>
                    <a:pt x="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4"/>
            <p:cNvSpPr/>
            <p:nvPr/>
          </p:nvSpPr>
          <p:spPr>
            <a:xfrm>
              <a:off x="2417249" y="1575458"/>
              <a:ext cx="27164" cy="61957"/>
            </a:xfrm>
            <a:custGeom>
              <a:rect b="b" l="l" r="r" t="t"/>
              <a:pathLst>
                <a:path extrusionOk="0" h="1868" w="819">
                  <a:moveTo>
                    <a:pt x="267" y="0"/>
                  </a:moveTo>
                  <a:cubicBezTo>
                    <a:pt x="120" y="0"/>
                    <a:pt x="1" y="119"/>
                    <a:pt x="1" y="266"/>
                  </a:cubicBezTo>
                  <a:cubicBezTo>
                    <a:pt x="1" y="413"/>
                    <a:pt x="120" y="531"/>
                    <a:pt x="267"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4"/>
            <p:cNvSpPr/>
            <p:nvPr/>
          </p:nvSpPr>
          <p:spPr>
            <a:xfrm>
              <a:off x="2290250" y="1575458"/>
              <a:ext cx="27164" cy="61957"/>
            </a:xfrm>
            <a:custGeom>
              <a:rect b="b" l="l" r="r" t="t"/>
              <a:pathLst>
                <a:path extrusionOk="0" h="1868" w="819">
                  <a:moveTo>
                    <a:pt x="266" y="0"/>
                  </a:moveTo>
                  <a:cubicBezTo>
                    <a:pt x="119" y="0"/>
                    <a:pt x="0" y="119"/>
                    <a:pt x="0" y="266"/>
                  </a:cubicBezTo>
                  <a:cubicBezTo>
                    <a:pt x="0" y="413"/>
                    <a:pt x="119" y="531"/>
                    <a:pt x="266" y="531"/>
                  </a:cubicBezTo>
                  <a:lnTo>
                    <a:pt x="287" y="531"/>
                  </a:lnTo>
                  <a:lnTo>
                    <a:pt x="287" y="1602"/>
                  </a:lnTo>
                  <a:cubicBezTo>
                    <a:pt x="287" y="1749"/>
                    <a:pt x="406" y="1868"/>
                    <a:pt x="551" y="1868"/>
                  </a:cubicBezTo>
                  <a:cubicBezTo>
                    <a:pt x="698" y="1868"/>
                    <a:pt x="817" y="1749"/>
                    <a:pt x="817" y="1602"/>
                  </a:cubicBezTo>
                  <a:lnTo>
                    <a:pt x="817" y="266"/>
                  </a:lnTo>
                  <a:cubicBezTo>
                    <a:pt x="818" y="119"/>
                    <a:pt x="699"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4"/>
            <p:cNvSpPr/>
            <p:nvPr/>
          </p:nvSpPr>
          <p:spPr>
            <a:xfrm>
              <a:off x="2325010" y="1575458"/>
              <a:ext cx="27131" cy="61957"/>
            </a:xfrm>
            <a:custGeom>
              <a:rect b="b" l="l" r="r" t="t"/>
              <a:pathLst>
                <a:path extrusionOk="0" h="1868" w="818">
                  <a:moveTo>
                    <a:pt x="266" y="0"/>
                  </a:moveTo>
                  <a:cubicBezTo>
                    <a:pt x="119" y="0"/>
                    <a:pt x="0" y="119"/>
                    <a:pt x="0" y="266"/>
                  </a:cubicBezTo>
                  <a:cubicBezTo>
                    <a:pt x="0" y="413"/>
                    <a:pt x="119" y="531"/>
                    <a:pt x="266"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4"/>
            <p:cNvSpPr/>
            <p:nvPr/>
          </p:nvSpPr>
          <p:spPr>
            <a:xfrm>
              <a:off x="1902821" y="1455690"/>
              <a:ext cx="441327" cy="553698"/>
            </a:xfrm>
            <a:custGeom>
              <a:rect b="b" l="l" r="r" t="t"/>
              <a:pathLst>
                <a:path extrusionOk="0" h="16694" w="13306">
                  <a:moveTo>
                    <a:pt x="3904" y="2715"/>
                  </a:moveTo>
                  <a:cubicBezTo>
                    <a:pt x="4031" y="2715"/>
                    <a:pt x="4136" y="2820"/>
                    <a:pt x="4136" y="2948"/>
                  </a:cubicBezTo>
                  <a:cubicBezTo>
                    <a:pt x="4136" y="3076"/>
                    <a:pt x="4031" y="3180"/>
                    <a:pt x="3904" y="3180"/>
                  </a:cubicBezTo>
                  <a:cubicBezTo>
                    <a:pt x="3776" y="3180"/>
                    <a:pt x="3672" y="3076"/>
                    <a:pt x="3672" y="2948"/>
                  </a:cubicBezTo>
                  <a:cubicBezTo>
                    <a:pt x="3672" y="2820"/>
                    <a:pt x="3776" y="2715"/>
                    <a:pt x="3904" y="2715"/>
                  </a:cubicBezTo>
                  <a:close/>
                  <a:moveTo>
                    <a:pt x="2323" y="3889"/>
                  </a:moveTo>
                  <a:cubicBezTo>
                    <a:pt x="2451" y="3889"/>
                    <a:pt x="2554" y="3993"/>
                    <a:pt x="2554" y="4122"/>
                  </a:cubicBezTo>
                  <a:cubicBezTo>
                    <a:pt x="2554" y="4250"/>
                    <a:pt x="2451" y="4355"/>
                    <a:pt x="2323" y="4355"/>
                  </a:cubicBezTo>
                  <a:cubicBezTo>
                    <a:pt x="2195" y="4355"/>
                    <a:pt x="2091" y="4251"/>
                    <a:pt x="2091" y="4122"/>
                  </a:cubicBezTo>
                  <a:cubicBezTo>
                    <a:pt x="2091" y="3994"/>
                    <a:pt x="2195" y="3889"/>
                    <a:pt x="2323" y="3889"/>
                  </a:cubicBezTo>
                  <a:close/>
                  <a:moveTo>
                    <a:pt x="4039" y="5780"/>
                  </a:moveTo>
                  <a:cubicBezTo>
                    <a:pt x="4166" y="5780"/>
                    <a:pt x="4270" y="5884"/>
                    <a:pt x="4270" y="6013"/>
                  </a:cubicBezTo>
                  <a:cubicBezTo>
                    <a:pt x="4270" y="6141"/>
                    <a:pt x="4166" y="6245"/>
                    <a:pt x="4039" y="6245"/>
                  </a:cubicBezTo>
                  <a:cubicBezTo>
                    <a:pt x="3911" y="6245"/>
                    <a:pt x="3807" y="6141"/>
                    <a:pt x="3807" y="6013"/>
                  </a:cubicBezTo>
                  <a:cubicBezTo>
                    <a:pt x="3807" y="5884"/>
                    <a:pt x="3911" y="5780"/>
                    <a:pt x="4039" y="5780"/>
                  </a:cubicBezTo>
                  <a:close/>
                  <a:moveTo>
                    <a:pt x="2826" y="11946"/>
                  </a:moveTo>
                  <a:lnTo>
                    <a:pt x="2826" y="12141"/>
                  </a:lnTo>
                  <a:cubicBezTo>
                    <a:pt x="2827" y="12444"/>
                    <a:pt x="3245" y="12660"/>
                    <a:pt x="3249" y="12662"/>
                  </a:cubicBezTo>
                  <a:cubicBezTo>
                    <a:pt x="3307" y="12691"/>
                    <a:pt x="3372" y="12705"/>
                    <a:pt x="3440" y="12705"/>
                  </a:cubicBezTo>
                  <a:cubicBezTo>
                    <a:pt x="3577" y="12705"/>
                    <a:pt x="3716" y="12647"/>
                    <a:pt x="3812" y="12549"/>
                  </a:cubicBezTo>
                  <a:lnTo>
                    <a:pt x="3946" y="12415"/>
                  </a:lnTo>
                  <a:lnTo>
                    <a:pt x="4242" y="12714"/>
                  </a:lnTo>
                  <a:lnTo>
                    <a:pt x="4106" y="12853"/>
                  </a:lnTo>
                  <a:cubicBezTo>
                    <a:pt x="3891" y="13069"/>
                    <a:pt x="4036" y="13516"/>
                    <a:pt x="4038" y="13520"/>
                  </a:cubicBezTo>
                  <a:cubicBezTo>
                    <a:pt x="4102" y="13706"/>
                    <a:pt x="4302" y="13841"/>
                    <a:pt x="4514" y="13841"/>
                  </a:cubicBezTo>
                  <a:lnTo>
                    <a:pt x="4704" y="13841"/>
                  </a:lnTo>
                  <a:lnTo>
                    <a:pt x="4704" y="14268"/>
                  </a:lnTo>
                  <a:lnTo>
                    <a:pt x="4514" y="14268"/>
                  </a:lnTo>
                  <a:cubicBezTo>
                    <a:pt x="4211" y="14268"/>
                    <a:pt x="3997" y="14690"/>
                    <a:pt x="3995" y="14694"/>
                  </a:cubicBezTo>
                  <a:cubicBezTo>
                    <a:pt x="3910" y="14868"/>
                    <a:pt x="3956" y="15106"/>
                    <a:pt x="4106" y="15256"/>
                  </a:cubicBezTo>
                  <a:lnTo>
                    <a:pt x="4242" y="15394"/>
                  </a:lnTo>
                  <a:lnTo>
                    <a:pt x="3946" y="15694"/>
                  </a:lnTo>
                  <a:lnTo>
                    <a:pt x="3812" y="15559"/>
                  </a:lnTo>
                  <a:cubicBezTo>
                    <a:pt x="3733" y="15479"/>
                    <a:pt x="3620" y="15440"/>
                    <a:pt x="3468" y="15440"/>
                  </a:cubicBezTo>
                  <a:cubicBezTo>
                    <a:pt x="3343" y="15440"/>
                    <a:pt x="3214" y="15466"/>
                    <a:pt x="3145" y="15490"/>
                  </a:cubicBezTo>
                  <a:cubicBezTo>
                    <a:pt x="2961" y="15554"/>
                    <a:pt x="2827" y="15755"/>
                    <a:pt x="2827" y="15967"/>
                  </a:cubicBezTo>
                  <a:lnTo>
                    <a:pt x="2827" y="16163"/>
                  </a:lnTo>
                  <a:lnTo>
                    <a:pt x="2410" y="16163"/>
                  </a:lnTo>
                  <a:lnTo>
                    <a:pt x="2410" y="15967"/>
                  </a:lnTo>
                  <a:cubicBezTo>
                    <a:pt x="2410" y="15664"/>
                    <a:pt x="1992" y="15449"/>
                    <a:pt x="1988" y="15447"/>
                  </a:cubicBezTo>
                  <a:cubicBezTo>
                    <a:pt x="1929" y="15418"/>
                    <a:pt x="1865" y="15403"/>
                    <a:pt x="1797" y="15403"/>
                  </a:cubicBezTo>
                  <a:cubicBezTo>
                    <a:pt x="1660" y="15403"/>
                    <a:pt x="1521" y="15462"/>
                    <a:pt x="1425" y="15559"/>
                  </a:cubicBezTo>
                  <a:lnTo>
                    <a:pt x="1290" y="15695"/>
                  </a:lnTo>
                  <a:lnTo>
                    <a:pt x="994" y="15394"/>
                  </a:lnTo>
                  <a:lnTo>
                    <a:pt x="1131" y="15256"/>
                  </a:lnTo>
                  <a:cubicBezTo>
                    <a:pt x="1345" y="15040"/>
                    <a:pt x="1200" y="14593"/>
                    <a:pt x="1199" y="14589"/>
                  </a:cubicBezTo>
                  <a:cubicBezTo>
                    <a:pt x="1135" y="14402"/>
                    <a:pt x="935" y="14268"/>
                    <a:pt x="722" y="14268"/>
                  </a:cubicBezTo>
                  <a:lnTo>
                    <a:pt x="532" y="14268"/>
                  </a:lnTo>
                  <a:lnTo>
                    <a:pt x="532" y="13841"/>
                  </a:lnTo>
                  <a:lnTo>
                    <a:pt x="722" y="13841"/>
                  </a:lnTo>
                  <a:cubicBezTo>
                    <a:pt x="1027" y="13841"/>
                    <a:pt x="1240" y="13419"/>
                    <a:pt x="1242" y="13415"/>
                  </a:cubicBezTo>
                  <a:cubicBezTo>
                    <a:pt x="1326" y="13240"/>
                    <a:pt x="1280" y="13004"/>
                    <a:pt x="1131" y="12853"/>
                  </a:cubicBezTo>
                  <a:lnTo>
                    <a:pt x="994" y="12714"/>
                  </a:lnTo>
                  <a:lnTo>
                    <a:pt x="1290" y="12415"/>
                  </a:lnTo>
                  <a:lnTo>
                    <a:pt x="1425" y="12549"/>
                  </a:lnTo>
                  <a:cubicBezTo>
                    <a:pt x="1503" y="12629"/>
                    <a:pt x="1616" y="12668"/>
                    <a:pt x="1769" y="12668"/>
                  </a:cubicBezTo>
                  <a:cubicBezTo>
                    <a:pt x="1893" y="12668"/>
                    <a:pt x="2023" y="12642"/>
                    <a:pt x="2091" y="12619"/>
                  </a:cubicBezTo>
                  <a:cubicBezTo>
                    <a:pt x="2275" y="12554"/>
                    <a:pt x="2410" y="12354"/>
                    <a:pt x="2410" y="12141"/>
                  </a:cubicBezTo>
                  <a:lnTo>
                    <a:pt x="2410" y="11946"/>
                  </a:lnTo>
                  <a:close/>
                  <a:moveTo>
                    <a:pt x="5848" y="0"/>
                  </a:moveTo>
                  <a:cubicBezTo>
                    <a:pt x="2681" y="0"/>
                    <a:pt x="104" y="2582"/>
                    <a:pt x="104" y="5756"/>
                  </a:cubicBezTo>
                  <a:cubicBezTo>
                    <a:pt x="104" y="7726"/>
                    <a:pt x="1098" y="9478"/>
                    <a:pt x="2622" y="10517"/>
                  </a:cubicBezTo>
                  <a:lnTo>
                    <a:pt x="2622" y="11414"/>
                  </a:lnTo>
                  <a:lnTo>
                    <a:pt x="2321" y="11414"/>
                  </a:lnTo>
                  <a:cubicBezTo>
                    <a:pt x="2077" y="11414"/>
                    <a:pt x="1878" y="11613"/>
                    <a:pt x="1878" y="11857"/>
                  </a:cubicBezTo>
                  <a:lnTo>
                    <a:pt x="1878" y="12125"/>
                  </a:lnTo>
                  <a:cubicBezTo>
                    <a:pt x="1848" y="12130"/>
                    <a:pt x="1807" y="12136"/>
                    <a:pt x="1769" y="12136"/>
                  </a:cubicBezTo>
                  <a:lnTo>
                    <a:pt x="1764" y="12136"/>
                  </a:lnTo>
                  <a:lnTo>
                    <a:pt x="1605" y="11975"/>
                  </a:lnTo>
                  <a:cubicBezTo>
                    <a:pt x="1521" y="11891"/>
                    <a:pt x="1410" y="11845"/>
                    <a:pt x="1291" y="11845"/>
                  </a:cubicBezTo>
                  <a:cubicBezTo>
                    <a:pt x="1172" y="11845"/>
                    <a:pt x="1061" y="11891"/>
                    <a:pt x="977" y="11975"/>
                  </a:cubicBezTo>
                  <a:lnTo>
                    <a:pt x="555" y="12401"/>
                  </a:lnTo>
                  <a:cubicBezTo>
                    <a:pt x="385" y="12574"/>
                    <a:pt x="385" y="12855"/>
                    <a:pt x="555" y="13028"/>
                  </a:cubicBezTo>
                  <a:lnTo>
                    <a:pt x="743" y="13216"/>
                  </a:lnTo>
                  <a:cubicBezTo>
                    <a:pt x="722" y="13248"/>
                    <a:pt x="691" y="13286"/>
                    <a:pt x="667" y="13309"/>
                  </a:cubicBezTo>
                  <a:lnTo>
                    <a:pt x="444" y="13309"/>
                  </a:lnTo>
                  <a:cubicBezTo>
                    <a:pt x="200" y="13309"/>
                    <a:pt x="1" y="13508"/>
                    <a:pt x="1" y="13752"/>
                  </a:cubicBezTo>
                  <a:lnTo>
                    <a:pt x="1" y="14356"/>
                  </a:lnTo>
                  <a:cubicBezTo>
                    <a:pt x="1" y="14600"/>
                    <a:pt x="200" y="14800"/>
                    <a:pt x="444" y="14800"/>
                  </a:cubicBezTo>
                  <a:lnTo>
                    <a:pt x="705" y="14800"/>
                  </a:lnTo>
                  <a:cubicBezTo>
                    <a:pt x="711" y="14838"/>
                    <a:pt x="716" y="14886"/>
                    <a:pt x="715" y="14920"/>
                  </a:cubicBezTo>
                  <a:lnTo>
                    <a:pt x="555" y="15081"/>
                  </a:lnTo>
                  <a:cubicBezTo>
                    <a:pt x="385" y="15253"/>
                    <a:pt x="385" y="15535"/>
                    <a:pt x="555" y="15707"/>
                  </a:cubicBezTo>
                  <a:lnTo>
                    <a:pt x="977" y="16133"/>
                  </a:lnTo>
                  <a:cubicBezTo>
                    <a:pt x="1060" y="16218"/>
                    <a:pt x="1172" y="16264"/>
                    <a:pt x="1291" y="16264"/>
                  </a:cubicBezTo>
                  <a:cubicBezTo>
                    <a:pt x="1410" y="16264"/>
                    <a:pt x="1521" y="16218"/>
                    <a:pt x="1605" y="16133"/>
                  </a:cubicBezTo>
                  <a:lnTo>
                    <a:pt x="1789" y="15948"/>
                  </a:lnTo>
                  <a:cubicBezTo>
                    <a:pt x="1819" y="15969"/>
                    <a:pt x="1855" y="15998"/>
                    <a:pt x="1878" y="16021"/>
                  </a:cubicBezTo>
                  <a:lnTo>
                    <a:pt x="1878" y="16251"/>
                  </a:lnTo>
                  <a:cubicBezTo>
                    <a:pt x="1878" y="16496"/>
                    <a:pt x="2077" y="16694"/>
                    <a:pt x="2321" y="16694"/>
                  </a:cubicBezTo>
                  <a:lnTo>
                    <a:pt x="2916" y="16694"/>
                  </a:lnTo>
                  <a:cubicBezTo>
                    <a:pt x="3160" y="16694"/>
                    <a:pt x="3359" y="16496"/>
                    <a:pt x="3359" y="16251"/>
                  </a:cubicBezTo>
                  <a:lnTo>
                    <a:pt x="3359" y="15983"/>
                  </a:lnTo>
                  <a:cubicBezTo>
                    <a:pt x="3389" y="15978"/>
                    <a:pt x="3430" y="15972"/>
                    <a:pt x="3468" y="15972"/>
                  </a:cubicBezTo>
                  <a:lnTo>
                    <a:pt x="3473" y="15972"/>
                  </a:lnTo>
                  <a:lnTo>
                    <a:pt x="3632" y="16133"/>
                  </a:lnTo>
                  <a:cubicBezTo>
                    <a:pt x="3716" y="16218"/>
                    <a:pt x="3828" y="16264"/>
                    <a:pt x="3946" y="16264"/>
                  </a:cubicBezTo>
                  <a:cubicBezTo>
                    <a:pt x="4065" y="16264"/>
                    <a:pt x="4176" y="16218"/>
                    <a:pt x="4260" y="16133"/>
                  </a:cubicBezTo>
                  <a:lnTo>
                    <a:pt x="4682" y="15707"/>
                  </a:lnTo>
                  <a:cubicBezTo>
                    <a:pt x="4802" y="15586"/>
                    <a:pt x="4837" y="15411"/>
                    <a:pt x="4788" y="15257"/>
                  </a:cubicBezTo>
                  <a:lnTo>
                    <a:pt x="5602" y="15257"/>
                  </a:lnTo>
                  <a:cubicBezTo>
                    <a:pt x="5749" y="15257"/>
                    <a:pt x="5868" y="15138"/>
                    <a:pt x="5868" y="14992"/>
                  </a:cubicBezTo>
                  <a:cubicBezTo>
                    <a:pt x="5868" y="14845"/>
                    <a:pt x="5749" y="14726"/>
                    <a:pt x="5602" y="14726"/>
                  </a:cubicBezTo>
                  <a:lnTo>
                    <a:pt x="5038" y="14726"/>
                  </a:lnTo>
                  <a:cubicBezTo>
                    <a:pt x="5157" y="14646"/>
                    <a:pt x="5236" y="14510"/>
                    <a:pt x="5236" y="14356"/>
                  </a:cubicBezTo>
                  <a:lnTo>
                    <a:pt x="5236" y="13752"/>
                  </a:lnTo>
                  <a:cubicBezTo>
                    <a:pt x="5236" y="13508"/>
                    <a:pt x="5037" y="13310"/>
                    <a:pt x="4793" y="13310"/>
                  </a:cubicBezTo>
                  <a:lnTo>
                    <a:pt x="4532" y="13310"/>
                  </a:lnTo>
                  <a:cubicBezTo>
                    <a:pt x="4525" y="13272"/>
                    <a:pt x="4521" y="13223"/>
                    <a:pt x="4521" y="13190"/>
                  </a:cubicBezTo>
                  <a:lnTo>
                    <a:pt x="4682" y="13028"/>
                  </a:lnTo>
                  <a:cubicBezTo>
                    <a:pt x="4852" y="12855"/>
                    <a:pt x="4852" y="12574"/>
                    <a:pt x="4682" y="12401"/>
                  </a:cubicBezTo>
                  <a:lnTo>
                    <a:pt x="4260" y="11976"/>
                  </a:lnTo>
                  <a:cubicBezTo>
                    <a:pt x="4176" y="11892"/>
                    <a:pt x="4065" y="11845"/>
                    <a:pt x="3946" y="11845"/>
                  </a:cubicBezTo>
                  <a:cubicBezTo>
                    <a:pt x="3826" y="11845"/>
                    <a:pt x="3716" y="11892"/>
                    <a:pt x="3632" y="11975"/>
                  </a:cubicBezTo>
                  <a:lnTo>
                    <a:pt x="3448" y="12162"/>
                  </a:lnTo>
                  <a:cubicBezTo>
                    <a:pt x="3417" y="12140"/>
                    <a:pt x="3381" y="12111"/>
                    <a:pt x="3359" y="12087"/>
                  </a:cubicBezTo>
                  <a:lnTo>
                    <a:pt x="3359" y="11857"/>
                  </a:lnTo>
                  <a:cubicBezTo>
                    <a:pt x="3359" y="11701"/>
                    <a:pt x="3277" y="11563"/>
                    <a:pt x="3154" y="11484"/>
                  </a:cubicBezTo>
                  <a:lnTo>
                    <a:pt x="3154" y="10840"/>
                  </a:lnTo>
                  <a:cubicBezTo>
                    <a:pt x="3793" y="11180"/>
                    <a:pt x="4504" y="11404"/>
                    <a:pt x="5261" y="11481"/>
                  </a:cubicBezTo>
                  <a:lnTo>
                    <a:pt x="5261" y="12020"/>
                  </a:lnTo>
                  <a:cubicBezTo>
                    <a:pt x="5261" y="12737"/>
                    <a:pt x="5842" y="13320"/>
                    <a:pt x="6558" y="13320"/>
                  </a:cubicBezTo>
                  <a:lnTo>
                    <a:pt x="7770" y="13320"/>
                  </a:lnTo>
                  <a:lnTo>
                    <a:pt x="7770" y="14726"/>
                  </a:lnTo>
                  <a:lnTo>
                    <a:pt x="7196" y="14726"/>
                  </a:lnTo>
                  <a:cubicBezTo>
                    <a:pt x="7050" y="14726"/>
                    <a:pt x="6930" y="14845"/>
                    <a:pt x="6930" y="14992"/>
                  </a:cubicBezTo>
                  <a:cubicBezTo>
                    <a:pt x="6930" y="15138"/>
                    <a:pt x="7049" y="15257"/>
                    <a:pt x="7196" y="15257"/>
                  </a:cubicBezTo>
                  <a:lnTo>
                    <a:pt x="7859" y="15257"/>
                  </a:lnTo>
                  <a:cubicBezTo>
                    <a:pt x="8103" y="15257"/>
                    <a:pt x="8302" y="15058"/>
                    <a:pt x="8302" y="14814"/>
                  </a:cubicBezTo>
                  <a:lnTo>
                    <a:pt x="8302" y="13320"/>
                  </a:lnTo>
                  <a:lnTo>
                    <a:pt x="10296" y="13320"/>
                  </a:lnTo>
                  <a:cubicBezTo>
                    <a:pt x="11012" y="13320"/>
                    <a:pt x="11593" y="12737"/>
                    <a:pt x="11593" y="12020"/>
                  </a:cubicBezTo>
                  <a:lnTo>
                    <a:pt x="11593" y="8956"/>
                  </a:lnTo>
                  <a:lnTo>
                    <a:pt x="12618" y="8956"/>
                  </a:lnTo>
                  <a:cubicBezTo>
                    <a:pt x="12881" y="8956"/>
                    <a:pt x="13093" y="8850"/>
                    <a:pt x="13200" y="8663"/>
                  </a:cubicBezTo>
                  <a:cubicBezTo>
                    <a:pt x="13305" y="8477"/>
                    <a:pt x="13290" y="8240"/>
                    <a:pt x="13157" y="8014"/>
                  </a:cubicBezTo>
                  <a:lnTo>
                    <a:pt x="11578" y="5344"/>
                  </a:lnTo>
                  <a:cubicBezTo>
                    <a:pt x="11478" y="3922"/>
                    <a:pt x="10858" y="2596"/>
                    <a:pt x="9827" y="1605"/>
                  </a:cubicBezTo>
                  <a:cubicBezTo>
                    <a:pt x="9775" y="1555"/>
                    <a:pt x="9709" y="1530"/>
                    <a:pt x="9643" y="1530"/>
                  </a:cubicBezTo>
                  <a:cubicBezTo>
                    <a:pt x="9573" y="1530"/>
                    <a:pt x="9503" y="1558"/>
                    <a:pt x="9451" y="1612"/>
                  </a:cubicBezTo>
                  <a:cubicBezTo>
                    <a:pt x="9349" y="1718"/>
                    <a:pt x="9352" y="1886"/>
                    <a:pt x="9458" y="1988"/>
                  </a:cubicBezTo>
                  <a:cubicBezTo>
                    <a:pt x="10408" y="2902"/>
                    <a:pt x="10974" y="4128"/>
                    <a:pt x="11052" y="5441"/>
                  </a:cubicBezTo>
                  <a:cubicBezTo>
                    <a:pt x="11055" y="5483"/>
                    <a:pt x="11067" y="5524"/>
                    <a:pt x="11089" y="5560"/>
                  </a:cubicBezTo>
                  <a:lnTo>
                    <a:pt x="12699" y="8284"/>
                  </a:lnTo>
                  <a:cubicBezTo>
                    <a:pt x="12740" y="8354"/>
                    <a:pt x="12740" y="8394"/>
                    <a:pt x="12739" y="8399"/>
                  </a:cubicBezTo>
                  <a:cubicBezTo>
                    <a:pt x="12733" y="8404"/>
                    <a:pt x="12699" y="8425"/>
                    <a:pt x="12618" y="8425"/>
                  </a:cubicBezTo>
                  <a:lnTo>
                    <a:pt x="11328" y="8425"/>
                  </a:lnTo>
                  <a:cubicBezTo>
                    <a:pt x="11181" y="8425"/>
                    <a:pt x="11062" y="8544"/>
                    <a:pt x="11062" y="8691"/>
                  </a:cubicBezTo>
                  <a:lnTo>
                    <a:pt x="11062" y="10333"/>
                  </a:lnTo>
                  <a:lnTo>
                    <a:pt x="9222" y="10333"/>
                  </a:lnTo>
                  <a:cubicBezTo>
                    <a:pt x="9075" y="10333"/>
                    <a:pt x="8956" y="10452"/>
                    <a:pt x="8956" y="10599"/>
                  </a:cubicBezTo>
                  <a:cubicBezTo>
                    <a:pt x="8956" y="10746"/>
                    <a:pt x="9075" y="10865"/>
                    <a:pt x="9222" y="10865"/>
                  </a:cubicBezTo>
                  <a:lnTo>
                    <a:pt x="11062" y="10865"/>
                  </a:lnTo>
                  <a:lnTo>
                    <a:pt x="11062" y="12020"/>
                  </a:lnTo>
                  <a:cubicBezTo>
                    <a:pt x="11062" y="12443"/>
                    <a:pt x="10718" y="12787"/>
                    <a:pt x="10296" y="12787"/>
                  </a:cubicBezTo>
                  <a:lnTo>
                    <a:pt x="6558" y="12787"/>
                  </a:lnTo>
                  <a:cubicBezTo>
                    <a:pt x="6136" y="12787"/>
                    <a:pt x="5793" y="12443"/>
                    <a:pt x="5793" y="12020"/>
                  </a:cubicBezTo>
                  <a:lnTo>
                    <a:pt x="5793" y="11236"/>
                  </a:lnTo>
                  <a:cubicBezTo>
                    <a:pt x="5793" y="11095"/>
                    <a:pt x="5683" y="10978"/>
                    <a:pt x="5542" y="10970"/>
                  </a:cubicBezTo>
                  <a:cubicBezTo>
                    <a:pt x="5420" y="10964"/>
                    <a:pt x="5299" y="10951"/>
                    <a:pt x="5179" y="10936"/>
                  </a:cubicBezTo>
                  <a:lnTo>
                    <a:pt x="5179" y="8304"/>
                  </a:lnTo>
                  <a:cubicBezTo>
                    <a:pt x="5180" y="8276"/>
                    <a:pt x="5206" y="8210"/>
                    <a:pt x="5227" y="8189"/>
                  </a:cubicBezTo>
                  <a:lnTo>
                    <a:pt x="5526" y="7890"/>
                  </a:lnTo>
                  <a:cubicBezTo>
                    <a:pt x="5645" y="7771"/>
                    <a:pt x="5728" y="7568"/>
                    <a:pt x="5728" y="7400"/>
                  </a:cubicBezTo>
                  <a:lnTo>
                    <a:pt x="5728" y="6823"/>
                  </a:lnTo>
                  <a:cubicBezTo>
                    <a:pt x="5728" y="6677"/>
                    <a:pt x="5609" y="6558"/>
                    <a:pt x="5462" y="6558"/>
                  </a:cubicBezTo>
                  <a:cubicBezTo>
                    <a:pt x="5315" y="6558"/>
                    <a:pt x="5197" y="6677"/>
                    <a:pt x="5197" y="6823"/>
                  </a:cubicBezTo>
                  <a:lnTo>
                    <a:pt x="5197" y="7399"/>
                  </a:lnTo>
                  <a:cubicBezTo>
                    <a:pt x="5196" y="7428"/>
                    <a:pt x="5169" y="7493"/>
                    <a:pt x="5149" y="7515"/>
                  </a:cubicBezTo>
                  <a:lnTo>
                    <a:pt x="4851" y="7814"/>
                  </a:lnTo>
                  <a:cubicBezTo>
                    <a:pt x="4731" y="7933"/>
                    <a:pt x="4648" y="8135"/>
                    <a:pt x="4648" y="8304"/>
                  </a:cubicBezTo>
                  <a:lnTo>
                    <a:pt x="4648" y="10840"/>
                  </a:lnTo>
                  <a:cubicBezTo>
                    <a:pt x="4532" y="10813"/>
                    <a:pt x="4417" y="10781"/>
                    <a:pt x="4305" y="10746"/>
                  </a:cubicBezTo>
                  <a:lnTo>
                    <a:pt x="4305" y="6728"/>
                  </a:lnTo>
                  <a:cubicBezTo>
                    <a:pt x="4595" y="6620"/>
                    <a:pt x="4802" y="6340"/>
                    <a:pt x="4802" y="6013"/>
                  </a:cubicBezTo>
                  <a:cubicBezTo>
                    <a:pt x="4802" y="5592"/>
                    <a:pt x="4460" y="5249"/>
                    <a:pt x="4039" y="5249"/>
                  </a:cubicBezTo>
                  <a:cubicBezTo>
                    <a:pt x="3618" y="5249"/>
                    <a:pt x="3275" y="5592"/>
                    <a:pt x="3275" y="6013"/>
                  </a:cubicBezTo>
                  <a:cubicBezTo>
                    <a:pt x="3275" y="6340"/>
                    <a:pt x="3483" y="6620"/>
                    <a:pt x="3773" y="6728"/>
                  </a:cubicBezTo>
                  <a:lnTo>
                    <a:pt x="3773" y="10549"/>
                  </a:lnTo>
                  <a:cubicBezTo>
                    <a:pt x="3641" y="10491"/>
                    <a:pt x="3512" y="10429"/>
                    <a:pt x="3387" y="10361"/>
                  </a:cubicBezTo>
                  <a:lnTo>
                    <a:pt x="3387" y="7694"/>
                  </a:lnTo>
                  <a:cubicBezTo>
                    <a:pt x="3387" y="7525"/>
                    <a:pt x="3303" y="7323"/>
                    <a:pt x="3184" y="7204"/>
                  </a:cubicBezTo>
                  <a:lnTo>
                    <a:pt x="2637" y="6656"/>
                  </a:lnTo>
                  <a:cubicBezTo>
                    <a:pt x="2616" y="6635"/>
                    <a:pt x="2589" y="6569"/>
                    <a:pt x="2588" y="6541"/>
                  </a:cubicBezTo>
                  <a:lnTo>
                    <a:pt x="2588" y="4838"/>
                  </a:lnTo>
                  <a:cubicBezTo>
                    <a:pt x="2879" y="4729"/>
                    <a:pt x="3086" y="4450"/>
                    <a:pt x="3086" y="4123"/>
                  </a:cubicBezTo>
                  <a:cubicBezTo>
                    <a:pt x="3086" y="3701"/>
                    <a:pt x="2743" y="3358"/>
                    <a:pt x="2322" y="3358"/>
                  </a:cubicBezTo>
                  <a:cubicBezTo>
                    <a:pt x="1901" y="3358"/>
                    <a:pt x="1559" y="3701"/>
                    <a:pt x="1559" y="4123"/>
                  </a:cubicBezTo>
                  <a:cubicBezTo>
                    <a:pt x="1559" y="4450"/>
                    <a:pt x="1767" y="4729"/>
                    <a:pt x="2056" y="4838"/>
                  </a:cubicBezTo>
                  <a:lnTo>
                    <a:pt x="2056" y="6541"/>
                  </a:lnTo>
                  <a:cubicBezTo>
                    <a:pt x="2056" y="6709"/>
                    <a:pt x="2141" y="6911"/>
                    <a:pt x="2260" y="7030"/>
                  </a:cubicBezTo>
                  <a:lnTo>
                    <a:pt x="2807" y="7579"/>
                  </a:lnTo>
                  <a:cubicBezTo>
                    <a:pt x="2826" y="7600"/>
                    <a:pt x="2854" y="7665"/>
                    <a:pt x="2855" y="7694"/>
                  </a:cubicBezTo>
                  <a:lnTo>
                    <a:pt x="2855" y="10032"/>
                  </a:lnTo>
                  <a:cubicBezTo>
                    <a:pt x="1509" y="9084"/>
                    <a:pt x="635" y="7516"/>
                    <a:pt x="635" y="5756"/>
                  </a:cubicBezTo>
                  <a:cubicBezTo>
                    <a:pt x="635" y="3668"/>
                    <a:pt x="1865" y="1862"/>
                    <a:pt x="3638" y="1026"/>
                  </a:cubicBezTo>
                  <a:lnTo>
                    <a:pt x="3638" y="2232"/>
                  </a:lnTo>
                  <a:cubicBezTo>
                    <a:pt x="3348" y="2340"/>
                    <a:pt x="3141" y="2619"/>
                    <a:pt x="3141" y="2948"/>
                  </a:cubicBezTo>
                  <a:cubicBezTo>
                    <a:pt x="3141" y="3369"/>
                    <a:pt x="3483" y="3712"/>
                    <a:pt x="3904" y="3712"/>
                  </a:cubicBezTo>
                  <a:cubicBezTo>
                    <a:pt x="4324" y="3712"/>
                    <a:pt x="4666" y="3369"/>
                    <a:pt x="4666" y="2948"/>
                  </a:cubicBezTo>
                  <a:cubicBezTo>
                    <a:pt x="4666" y="2619"/>
                    <a:pt x="4459" y="2340"/>
                    <a:pt x="4169" y="2232"/>
                  </a:cubicBezTo>
                  <a:lnTo>
                    <a:pt x="4169" y="810"/>
                  </a:lnTo>
                  <a:cubicBezTo>
                    <a:pt x="4696" y="631"/>
                    <a:pt x="5262" y="532"/>
                    <a:pt x="5849" y="532"/>
                  </a:cubicBezTo>
                  <a:cubicBezTo>
                    <a:pt x="6667" y="532"/>
                    <a:pt x="7450" y="717"/>
                    <a:pt x="8177" y="1081"/>
                  </a:cubicBezTo>
                  <a:cubicBezTo>
                    <a:pt x="8215" y="1100"/>
                    <a:pt x="8255" y="1109"/>
                    <a:pt x="8295" y="1109"/>
                  </a:cubicBezTo>
                  <a:cubicBezTo>
                    <a:pt x="8393" y="1109"/>
                    <a:pt x="8486" y="1056"/>
                    <a:pt x="8533" y="962"/>
                  </a:cubicBezTo>
                  <a:cubicBezTo>
                    <a:pt x="8599" y="831"/>
                    <a:pt x="8546" y="672"/>
                    <a:pt x="8415" y="605"/>
                  </a:cubicBezTo>
                  <a:cubicBezTo>
                    <a:pt x="7614" y="205"/>
                    <a:pt x="6751" y="0"/>
                    <a:pt x="5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4"/>
            <p:cNvSpPr/>
            <p:nvPr/>
          </p:nvSpPr>
          <p:spPr>
            <a:xfrm>
              <a:off x="2201295" y="1609919"/>
              <a:ext cx="17678" cy="51973"/>
            </a:xfrm>
            <a:custGeom>
              <a:rect b="b" l="l" r="r" t="t"/>
              <a:pathLst>
                <a:path extrusionOk="0" h="1567" w="533">
                  <a:moveTo>
                    <a:pt x="266" y="0"/>
                  </a:moveTo>
                  <a:cubicBezTo>
                    <a:pt x="119" y="0"/>
                    <a:pt x="0" y="119"/>
                    <a:pt x="0" y="266"/>
                  </a:cubicBezTo>
                  <a:lnTo>
                    <a:pt x="0" y="1300"/>
                  </a:lnTo>
                  <a:cubicBezTo>
                    <a:pt x="0" y="1447"/>
                    <a:pt x="119" y="1566"/>
                    <a:pt x="266" y="1566"/>
                  </a:cubicBezTo>
                  <a:cubicBezTo>
                    <a:pt x="413" y="1566"/>
                    <a:pt x="532" y="1447"/>
                    <a:pt x="532" y="1300"/>
                  </a:cubicBezTo>
                  <a:lnTo>
                    <a:pt x="532" y="266"/>
                  </a:lnTo>
                  <a:cubicBezTo>
                    <a:pt x="532" y="119"/>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4"/>
            <p:cNvSpPr/>
            <p:nvPr/>
          </p:nvSpPr>
          <p:spPr>
            <a:xfrm>
              <a:off x="1943285" y="1875093"/>
              <a:ext cx="92769" cy="93466"/>
            </a:xfrm>
            <a:custGeom>
              <a:rect b="b" l="l" r="r" t="t"/>
              <a:pathLst>
                <a:path extrusionOk="0" h="2818" w="2797">
                  <a:moveTo>
                    <a:pt x="1398" y="532"/>
                  </a:moveTo>
                  <a:cubicBezTo>
                    <a:pt x="1875" y="532"/>
                    <a:pt x="2265" y="926"/>
                    <a:pt x="2265" y="1409"/>
                  </a:cubicBezTo>
                  <a:cubicBezTo>
                    <a:pt x="2265" y="1893"/>
                    <a:pt x="1876" y="2286"/>
                    <a:pt x="1398" y="2286"/>
                  </a:cubicBezTo>
                  <a:cubicBezTo>
                    <a:pt x="921" y="2286"/>
                    <a:pt x="532" y="1893"/>
                    <a:pt x="532" y="1409"/>
                  </a:cubicBezTo>
                  <a:cubicBezTo>
                    <a:pt x="532" y="926"/>
                    <a:pt x="921" y="532"/>
                    <a:pt x="1398" y="532"/>
                  </a:cubicBezTo>
                  <a:close/>
                  <a:moveTo>
                    <a:pt x="1398" y="1"/>
                  </a:moveTo>
                  <a:cubicBezTo>
                    <a:pt x="628" y="1"/>
                    <a:pt x="1" y="633"/>
                    <a:pt x="1" y="1409"/>
                  </a:cubicBezTo>
                  <a:cubicBezTo>
                    <a:pt x="1" y="2186"/>
                    <a:pt x="628" y="2818"/>
                    <a:pt x="1398" y="2818"/>
                  </a:cubicBezTo>
                  <a:cubicBezTo>
                    <a:pt x="2169" y="2818"/>
                    <a:pt x="2796" y="2186"/>
                    <a:pt x="2796" y="1409"/>
                  </a:cubicBezTo>
                  <a:cubicBezTo>
                    <a:pt x="2796" y="633"/>
                    <a:pt x="2169" y="1"/>
                    <a:pt x="13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4"/>
            <p:cNvSpPr/>
            <p:nvPr/>
          </p:nvSpPr>
          <p:spPr>
            <a:xfrm>
              <a:off x="1964944" y="1896984"/>
              <a:ext cx="49420" cy="49718"/>
            </a:xfrm>
            <a:custGeom>
              <a:rect b="b" l="l" r="r" t="t"/>
              <a:pathLst>
                <a:path extrusionOk="0" h="1499" w="1490">
                  <a:moveTo>
                    <a:pt x="745" y="533"/>
                  </a:moveTo>
                  <a:cubicBezTo>
                    <a:pt x="863" y="533"/>
                    <a:pt x="959" y="630"/>
                    <a:pt x="959" y="749"/>
                  </a:cubicBezTo>
                  <a:cubicBezTo>
                    <a:pt x="959" y="869"/>
                    <a:pt x="863" y="967"/>
                    <a:pt x="745" y="967"/>
                  </a:cubicBezTo>
                  <a:cubicBezTo>
                    <a:pt x="628" y="967"/>
                    <a:pt x="532" y="869"/>
                    <a:pt x="532" y="749"/>
                  </a:cubicBezTo>
                  <a:cubicBezTo>
                    <a:pt x="532" y="630"/>
                    <a:pt x="628" y="533"/>
                    <a:pt x="745" y="533"/>
                  </a:cubicBezTo>
                  <a:close/>
                  <a:moveTo>
                    <a:pt x="745" y="1"/>
                  </a:moveTo>
                  <a:cubicBezTo>
                    <a:pt x="335" y="1"/>
                    <a:pt x="1" y="336"/>
                    <a:pt x="1" y="749"/>
                  </a:cubicBezTo>
                  <a:cubicBezTo>
                    <a:pt x="1" y="1162"/>
                    <a:pt x="335" y="1499"/>
                    <a:pt x="745" y="1499"/>
                  </a:cubicBezTo>
                  <a:cubicBezTo>
                    <a:pt x="1156" y="1499"/>
                    <a:pt x="1489" y="1162"/>
                    <a:pt x="1489" y="749"/>
                  </a:cubicBezTo>
                  <a:cubicBezTo>
                    <a:pt x="1489" y="336"/>
                    <a:pt x="1156" y="1"/>
                    <a:pt x="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4"/>
            <p:cNvSpPr/>
            <p:nvPr/>
          </p:nvSpPr>
          <p:spPr>
            <a:xfrm>
              <a:off x="2058675" y="1563053"/>
              <a:ext cx="50647" cy="78441"/>
            </a:xfrm>
            <a:custGeom>
              <a:rect b="b" l="l" r="r" t="t"/>
              <a:pathLst>
                <a:path extrusionOk="0" h="2365" w="1527">
                  <a:moveTo>
                    <a:pt x="763" y="532"/>
                  </a:moveTo>
                  <a:cubicBezTo>
                    <a:pt x="891" y="532"/>
                    <a:pt x="995" y="636"/>
                    <a:pt x="995" y="764"/>
                  </a:cubicBezTo>
                  <a:cubicBezTo>
                    <a:pt x="995" y="893"/>
                    <a:pt x="890" y="997"/>
                    <a:pt x="763" y="997"/>
                  </a:cubicBezTo>
                  <a:cubicBezTo>
                    <a:pt x="636" y="997"/>
                    <a:pt x="532" y="893"/>
                    <a:pt x="532" y="764"/>
                  </a:cubicBezTo>
                  <a:cubicBezTo>
                    <a:pt x="532" y="637"/>
                    <a:pt x="636" y="532"/>
                    <a:pt x="763" y="532"/>
                  </a:cubicBezTo>
                  <a:close/>
                  <a:moveTo>
                    <a:pt x="763" y="1"/>
                  </a:moveTo>
                  <a:cubicBezTo>
                    <a:pt x="342" y="1"/>
                    <a:pt x="0" y="343"/>
                    <a:pt x="0" y="765"/>
                  </a:cubicBezTo>
                  <a:cubicBezTo>
                    <a:pt x="0" y="1093"/>
                    <a:pt x="208" y="1372"/>
                    <a:pt x="497" y="1480"/>
                  </a:cubicBezTo>
                  <a:lnTo>
                    <a:pt x="497" y="2098"/>
                  </a:lnTo>
                  <a:cubicBezTo>
                    <a:pt x="497" y="2245"/>
                    <a:pt x="616" y="2364"/>
                    <a:pt x="763" y="2364"/>
                  </a:cubicBezTo>
                  <a:cubicBezTo>
                    <a:pt x="910" y="2364"/>
                    <a:pt x="1029" y="2245"/>
                    <a:pt x="1029" y="2098"/>
                  </a:cubicBezTo>
                  <a:lnTo>
                    <a:pt x="1029" y="1480"/>
                  </a:lnTo>
                  <a:cubicBezTo>
                    <a:pt x="1320" y="1372"/>
                    <a:pt x="1527" y="1093"/>
                    <a:pt x="1527" y="765"/>
                  </a:cubicBezTo>
                  <a:cubicBezTo>
                    <a:pt x="1527" y="343"/>
                    <a:pt x="1184" y="1"/>
                    <a:pt x="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64"/>
          <p:cNvGrpSpPr/>
          <p:nvPr/>
        </p:nvGrpSpPr>
        <p:grpSpPr>
          <a:xfrm>
            <a:off x="2610488" y="1441708"/>
            <a:ext cx="536674" cy="515917"/>
            <a:chOff x="2597216" y="1443219"/>
            <a:chExt cx="601990" cy="578707"/>
          </a:xfrm>
        </p:grpSpPr>
        <p:sp>
          <p:nvSpPr>
            <p:cNvPr id="2348" name="Google Shape;2348;p64"/>
            <p:cNvSpPr/>
            <p:nvPr/>
          </p:nvSpPr>
          <p:spPr>
            <a:xfrm>
              <a:off x="2867896" y="1901295"/>
              <a:ext cx="49851" cy="17645"/>
            </a:xfrm>
            <a:custGeom>
              <a:rect b="b" l="l" r="r" t="t"/>
              <a:pathLst>
                <a:path extrusionOk="0" h="532" w="1503">
                  <a:moveTo>
                    <a:pt x="267" y="0"/>
                  </a:moveTo>
                  <a:cubicBezTo>
                    <a:pt x="120" y="0"/>
                    <a:pt x="1" y="119"/>
                    <a:pt x="1" y="266"/>
                  </a:cubicBezTo>
                  <a:cubicBezTo>
                    <a:pt x="1" y="413"/>
                    <a:pt x="120" y="532"/>
                    <a:pt x="267" y="532"/>
                  </a:cubicBezTo>
                  <a:lnTo>
                    <a:pt x="1237" y="532"/>
                  </a:lnTo>
                  <a:cubicBezTo>
                    <a:pt x="1384" y="532"/>
                    <a:pt x="1503" y="413"/>
                    <a:pt x="1503" y="266"/>
                  </a:cubicBezTo>
                  <a:cubicBezTo>
                    <a:pt x="1503" y="119"/>
                    <a:pt x="1384" y="0"/>
                    <a:pt x="1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4"/>
            <p:cNvSpPr/>
            <p:nvPr/>
          </p:nvSpPr>
          <p:spPr>
            <a:xfrm>
              <a:off x="2881328" y="1687431"/>
              <a:ext cx="100398" cy="17612"/>
            </a:xfrm>
            <a:custGeom>
              <a:rect b="b" l="l" r="r" t="t"/>
              <a:pathLst>
                <a:path extrusionOk="0" h="531" w="3027">
                  <a:moveTo>
                    <a:pt x="266" y="0"/>
                  </a:moveTo>
                  <a:cubicBezTo>
                    <a:pt x="119" y="0"/>
                    <a:pt x="0" y="119"/>
                    <a:pt x="0" y="266"/>
                  </a:cubicBezTo>
                  <a:cubicBezTo>
                    <a:pt x="0" y="413"/>
                    <a:pt x="119" y="531"/>
                    <a:pt x="266" y="531"/>
                  </a:cubicBezTo>
                  <a:lnTo>
                    <a:pt x="2760" y="531"/>
                  </a:lnTo>
                  <a:cubicBezTo>
                    <a:pt x="2907" y="531"/>
                    <a:pt x="3026" y="413"/>
                    <a:pt x="3026" y="266"/>
                  </a:cubicBezTo>
                  <a:cubicBezTo>
                    <a:pt x="3026" y="119"/>
                    <a:pt x="2907" y="0"/>
                    <a:pt x="2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4"/>
            <p:cNvSpPr/>
            <p:nvPr/>
          </p:nvSpPr>
          <p:spPr>
            <a:xfrm>
              <a:off x="2991710" y="1687431"/>
              <a:ext cx="84080" cy="17612"/>
            </a:xfrm>
            <a:custGeom>
              <a:rect b="b" l="l" r="r" t="t"/>
              <a:pathLst>
                <a:path extrusionOk="0" h="531" w="2535">
                  <a:moveTo>
                    <a:pt x="267" y="0"/>
                  </a:moveTo>
                  <a:cubicBezTo>
                    <a:pt x="120" y="0"/>
                    <a:pt x="1" y="119"/>
                    <a:pt x="1" y="266"/>
                  </a:cubicBezTo>
                  <a:cubicBezTo>
                    <a:pt x="1" y="413"/>
                    <a:pt x="120" y="531"/>
                    <a:pt x="267" y="531"/>
                  </a:cubicBezTo>
                  <a:lnTo>
                    <a:pt x="2269" y="531"/>
                  </a:lnTo>
                  <a:cubicBezTo>
                    <a:pt x="2416" y="531"/>
                    <a:pt x="2535" y="413"/>
                    <a:pt x="2535" y="266"/>
                  </a:cubicBezTo>
                  <a:cubicBezTo>
                    <a:pt x="2535" y="119"/>
                    <a:pt x="2416" y="0"/>
                    <a:pt x="2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4"/>
            <p:cNvSpPr/>
            <p:nvPr/>
          </p:nvSpPr>
          <p:spPr>
            <a:xfrm>
              <a:off x="2881328" y="1723617"/>
              <a:ext cx="192637" cy="17678"/>
            </a:xfrm>
            <a:custGeom>
              <a:rect b="b" l="l" r="r" t="t"/>
              <a:pathLst>
                <a:path extrusionOk="0" h="533" w="5808">
                  <a:moveTo>
                    <a:pt x="266" y="1"/>
                  </a:moveTo>
                  <a:cubicBezTo>
                    <a:pt x="119" y="1"/>
                    <a:pt x="0" y="120"/>
                    <a:pt x="0" y="267"/>
                  </a:cubicBezTo>
                  <a:cubicBezTo>
                    <a:pt x="0" y="413"/>
                    <a:pt x="119" y="532"/>
                    <a:pt x="266" y="532"/>
                  </a:cubicBezTo>
                  <a:lnTo>
                    <a:pt x="5542" y="532"/>
                  </a:lnTo>
                  <a:cubicBezTo>
                    <a:pt x="5688" y="532"/>
                    <a:pt x="5807" y="413"/>
                    <a:pt x="5807" y="267"/>
                  </a:cubicBezTo>
                  <a:cubicBezTo>
                    <a:pt x="5807" y="120"/>
                    <a:pt x="5688" y="1"/>
                    <a:pt x="5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4"/>
            <p:cNvSpPr/>
            <p:nvPr/>
          </p:nvSpPr>
          <p:spPr>
            <a:xfrm>
              <a:off x="2881328" y="1759836"/>
              <a:ext cx="68624" cy="17645"/>
            </a:xfrm>
            <a:custGeom>
              <a:rect b="b" l="l" r="r" t="t"/>
              <a:pathLst>
                <a:path extrusionOk="0" h="532" w="2069">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4"/>
            <p:cNvSpPr/>
            <p:nvPr/>
          </p:nvSpPr>
          <p:spPr>
            <a:xfrm>
              <a:off x="2959106" y="1759836"/>
              <a:ext cx="68624" cy="17645"/>
            </a:xfrm>
            <a:custGeom>
              <a:rect b="b" l="l" r="r" t="t"/>
              <a:pathLst>
                <a:path extrusionOk="0" h="532" w="2069">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4"/>
            <p:cNvSpPr/>
            <p:nvPr/>
          </p:nvSpPr>
          <p:spPr>
            <a:xfrm>
              <a:off x="3037779" y="1759836"/>
              <a:ext cx="36186" cy="17645"/>
            </a:xfrm>
            <a:custGeom>
              <a:rect b="b" l="l" r="r" t="t"/>
              <a:pathLst>
                <a:path extrusionOk="0" h="532" w="1091">
                  <a:moveTo>
                    <a:pt x="266" y="0"/>
                  </a:moveTo>
                  <a:cubicBezTo>
                    <a:pt x="119" y="0"/>
                    <a:pt x="0" y="119"/>
                    <a:pt x="0" y="266"/>
                  </a:cubicBezTo>
                  <a:cubicBezTo>
                    <a:pt x="0" y="414"/>
                    <a:pt x="119" y="532"/>
                    <a:pt x="266" y="532"/>
                  </a:cubicBezTo>
                  <a:lnTo>
                    <a:pt x="825" y="532"/>
                  </a:lnTo>
                  <a:cubicBezTo>
                    <a:pt x="971" y="532"/>
                    <a:pt x="1090" y="414"/>
                    <a:pt x="1090" y="266"/>
                  </a:cubicBezTo>
                  <a:cubicBezTo>
                    <a:pt x="1090" y="119"/>
                    <a:pt x="971" y="0"/>
                    <a:pt x="8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4"/>
            <p:cNvSpPr/>
            <p:nvPr/>
          </p:nvSpPr>
          <p:spPr>
            <a:xfrm>
              <a:off x="2881328" y="1796055"/>
              <a:ext cx="192637" cy="17678"/>
            </a:xfrm>
            <a:custGeom>
              <a:rect b="b" l="l" r="r" t="t"/>
              <a:pathLst>
                <a:path extrusionOk="0" h="533" w="5808">
                  <a:moveTo>
                    <a:pt x="266" y="0"/>
                  </a:moveTo>
                  <a:cubicBezTo>
                    <a:pt x="119" y="0"/>
                    <a:pt x="0" y="120"/>
                    <a:pt x="0" y="266"/>
                  </a:cubicBezTo>
                  <a:cubicBezTo>
                    <a:pt x="0" y="413"/>
                    <a:pt x="119" y="532"/>
                    <a:pt x="266" y="532"/>
                  </a:cubicBezTo>
                  <a:lnTo>
                    <a:pt x="5542" y="532"/>
                  </a:lnTo>
                  <a:cubicBezTo>
                    <a:pt x="5688" y="532"/>
                    <a:pt x="5807" y="413"/>
                    <a:pt x="5807" y="266"/>
                  </a:cubicBezTo>
                  <a:cubicBezTo>
                    <a:pt x="5807" y="120"/>
                    <a:pt x="5688" y="0"/>
                    <a:pt x="5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4"/>
            <p:cNvSpPr/>
            <p:nvPr/>
          </p:nvSpPr>
          <p:spPr>
            <a:xfrm>
              <a:off x="2881328" y="1831445"/>
              <a:ext cx="192637" cy="17645"/>
            </a:xfrm>
            <a:custGeom>
              <a:rect b="b" l="l" r="r" t="t"/>
              <a:pathLst>
                <a:path extrusionOk="0" h="532" w="5808">
                  <a:moveTo>
                    <a:pt x="266" y="0"/>
                  </a:moveTo>
                  <a:cubicBezTo>
                    <a:pt x="119" y="0"/>
                    <a:pt x="0" y="118"/>
                    <a:pt x="0" y="266"/>
                  </a:cubicBezTo>
                  <a:cubicBezTo>
                    <a:pt x="0" y="413"/>
                    <a:pt x="119" y="531"/>
                    <a:pt x="266" y="531"/>
                  </a:cubicBezTo>
                  <a:lnTo>
                    <a:pt x="5542" y="531"/>
                  </a:lnTo>
                  <a:cubicBezTo>
                    <a:pt x="5688" y="531"/>
                    <a:pt x="5807" y="412"/>
                    <a:pt x="5807" y="266"/>
                  </a:cubicBezTo>
                  <a:cubicBezTo>
                    <a:pt x="5807" y="118"/>
                    <a:pt x="5688" y="0"/>
                    <a:pt x="5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4"/>
            <p:cNvSpPr/>
            <p:nvPr/>
          </p:nvSpPr>
          <p:spPr>
            <a:xfrm>
              <a:off x="2701594" y="1714032"/>
              <a:ext cx="135688" cy="138905"/>
            </a:xfrm>
            <a:custGeom>
              <a:rect b="b" l="l" r="r" t="t"/>
              <a:pathLst>
                <a:path extrusionOk="0" h="4188" w="4091">
                  <a:moveTo>
                    <a:pt x="3559" y="532"/>
                  </a:moveTo>
                  <a:lnTo>
                    <a:pt x="3559" y="3656"/>
                  </a:lnTo>
                  <a:lnTo>
                    <a:pt x="532" y="3656"/>
                  </a:lnTo>
                  <a:lnTo>
                    <a:pt x="532" y="532"/>
                  </a:lnTo>
                  <a:close/>
                  <a:moveTo>
                    <a:pt x="443" y="0"/>
                  </a:moveTo>
                  <a:cubicBezTo>
                    <a:pt x="198" y="0"/>
                    <a:pt x="0" y="199"/>
                    <a:pt x="0" y="443"/>
                  </a:cubicBezTo>
                  <a:lnTo>
                    <a:pt x="0" y="3745"/>
                  </a:lnTo>
                  <a:cubicBezTo>
                    <a:pt x="0" y="3989"/>
                    <a:pt x="198" y="4187"/>
                    <a:pt x="443" y="4187"/>
                  </a:cubicBezTo>
                  <a:lnTo>
                    <a:pt x="3647" y="4187"/>
                  </a:lnTo>
                  <a:cubicBezTo>
                    <a:pt x="3891" y="4187"/>
                    <a:pt x="4091" y="3989"/>
                    <a:pt x="4091" y="3745"/>
                  </a:cubicBezTo>
                  <a:lnTo>
                    <a:pt x="4091" y="443"/>
                  </a:lnTo>
                  <a:cubicBezTo>
                    <a:pt x="4091" y="199"/>
                    <a:pt x="3891" y="0"/>
                    <a:pt x="3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4"/>
            <p:cNvSpPr/>
            <p:nvPr/>
          </p:nvSpPr>
          <p:spPr>
            <a:xfrm>
              <a:off x="2597216" y="1443219"/>
              <a:ext cx="601990" cy="578707"/>
            </a:xfrm>
            <a:custGeom>
              <a:rect b="b" l="l" r="r" t="t"/>
              <a:pathLst>
                <a:path extrusionOk="0" h="17448" w="18150">
                  <a:moveTo>
                    <a:pt x="17479" y="532"/>
                  </a:moveTo>
                  <a:cubicBezTo>
                    <a:pt x="17489" y="532"/>
                    <a:pt x="17498" y="532"/>
                    <a:pt x="17506" y="534"/>
                  </a:cubicBezTo>
                  <a:cubicBezTo>
                    <a:pt x="17569" y="548"/>
                    <a:pt x="17618" y="605"/>
                    <a:pt x="17618" y="672"/>
                  </a:cubicBezTo>
                  <a:lnTo>
                    <a:pt x="17618" y="1381"/>
                  </a:lnTo>
                  <a:lnTo>
                    <a:pt x="9975" y="1381"/>
                  </a:lnTo>
                  <a:lnTo>
                    <a:pt x="9975" y="672"/>
                  </a:lnTo>
                  <a:cubicBezTo>
                    <a:pt x="9975" y="605"/>
                    <a:pt x="10024" y="548"/>
                    <a:pt x="10086" y="534"/>
                  </a:cubicBezTo>
                  <a:cubicBezTo>
                    <a:pt x="10095" y="532"/>
                    <a:pt x="10104" y="532"/>
                    <a:pt x="10114" y="532"/>
                  </a:cubicBezTo>
                  <a:close/>
                  <a:moveTo>
                    <a:pt x="4269" y="2608"/>
                  </a:moveTo>
                  <a:cubicBezTo>
                    <a:pt x="4281" y="2608"/>
                    <a:pt x="4290" y="2610"/>
                    <a:pt x="4293" y="2611"/>
                  </a:cubicBezTo>
                  <a:lnTo>
                    <a:pt x="5559" y="3346"/>
                  </a:lnTo>
                  <a:lnTo>
                    <a:pt x="4269" y="4093"/>
                  </a:lnTo>
                  <a:lnTo>
                    <a:pt x="2981" y="3346"/>
                  </a:lnTo>
                  <a:lnTo>
                    <a:pt x="4247" y="2611"/>
                  </a:lnTo>
                  <a:cubicBezTo>
                    <a:pt x="4250" y="2610"/>
                    <a:pt x="4258" y="2608"/>
                    <a:pt x="4269" y="2608"/>
                  </a:cubicBezTo>
                  <a:close/>
                  <a:moveTo>
                    <a:pt x="2716" y="3807"/>
                  </a:moveTo>
                  <a:lnTo>
                    <a:pt x="4003" y="4553"/>
                  </a:lnTo>
                  <a:lnTo>
                    <a:pt x="4003" y="6049"/>
                  </a:lnTo>
                  <a:lnTo>
                    <a:pt x="2741" y="5316"/>
                  </a:lnTo>
                  <a:cubicBezTo>
                    <a:pt x="2731" y="5308"/>
                    <a:pt x="2719" y="5286"/>
                    <a:pt x="2716" y="5275"/>
                  </a:cubicBezTo>
                  <a:lnTo>
                    <a:pt x="2716" y="3807"/>
                  </a:lnTo>
                  <a:close/>
                  <a:moveTo>
                    <a:pt x="5823" y="3807"/>
                  </a:moveTo>
                  <a:lnTo>
                    <a:pt x="5823" y="5275"/>
                  </a:lnTo>
                  <a:cubicBezTo>
                    <a:pt x="5821" y="5286"/>
                    <a:pt x="5808" y="5308"/>
                    <a:pt x="5799" y="5316"/>
                  </a:cubicBezTo>
                  <a:lnTo>
                    <a:pt x="4535" y="6049"/>
                  </a:lnTo>
                  <a:lnTo>
                    <a:pt x="4535" y="4553"/>
                  </a:lnTo>
                  <a:lnTo>
                    <a:pt x="5823" y="3807"/>
                  </a:lnTo>
                  <a:close/>
                  <a:moveTo>
                    <a:pt x="8008" y="4918"/>
                  </a:moveTo>
                  <a:lnTo>
                    <a:pt x="8008" y="6766"/>
                  </a:lnTo>
                  <a:cubicBezTo>
                    <a:pt x="8008" y="6842"/>
                    <a:pt x="7944" y="6905"/>
                    <a:pt x="7869" y="6905"/>
                  </a:cubicBezTo>
                  <a:lnTo>
                    <a:pt x="1737" y="6905"/>
                  </a:lnTo>
                  <a:lnTo>
                    <a:pt x="1737" y="5547"/>
                  </a:lnTo>
                  <a:cubicBezTo>
                    <a:pt x="1737" y="5262"/>
                    <a:pt x="1926" y="5022"/>
                    <a:pt x="2184" y="4945"/>
                  </a:cubicBezTo>
                  <a:lnTo>
                    <a:pt x="2184" y="5278"/>
                  </a:lnTo>
                  <a:cubicBezTo>
                    <a:pt x="2184" y="5469"/>
                    <a:pt x="2305" y="5678"/>
                    <a:pt x="2470" y="5774"/>
                  </a:cubicBezTo>
                  <a:lnTo>
                    <a:pt x="3983" y="6652"/>
                  </a:lnTo>
                  <a:cubicBezTo>
                    <a:pt x="4087" y="6711"/>
                    <a:pt x="4196" y="6724"/>
                    <a:pt x="4269" y="6724"/>
                  </a:cubicBezTo>
                  <a:cubicBezTo>
                    <a:pt x="4343" y="6724"/>
                    <a:pt x="4453" y="6711"/>
                    <a:pt x="4556" y="6652"/>
                  </a:cubicBezTo>
                  <a:lnTo>
                    <a:pt x="6069" y="5774"/>
                  </a:lnTo>
                  <a:cubicBezTo>
                    <a:pt x="6235" y="5678"/>
                    <a:pt x="6355" y="5469"/>
                    <a:pt x="6355" y="5278"/>
                  </a:cubicBezTo>
                  <a:lnTo>
                    <a:pt x="6355" y="4918"/>
                  </a:lnTo>
                  <a:close/>
                  <a:moveTo>
                    <a:pt x="15465" y="4918"/>
                  </a:moveTo>
                  <a:cubicBezTo>
                    <a:pt x="15809" y="4918"/>
                    <a:pt x="16088" y="5201"/>
                    <a:pt x="16088" y="5547"/>
                  </a:cubicBezTo>
                  <a:lnTo>
                    <a:pt x="16088" y="13080"/>
                  </a:lnTo>
                  <a:lnTo>
                    <a:pt x="7125" y="13080"/>
                  </a:lnTo>
                  <a:cubicBezTo>
                    <a:pt x="6978" y="13080"/>
                    <a:pt x="6859" y="13199"/>
                    <a:pt x="6859" y="13346"/>
                  </a:cubicBezTo>
                  <a:cubicBezTo>
                    <a:pt x="6859" y="13493"/>
                    <a:pt x="6978" y="13612"/>
                    <a:pt x="7125" y="13612"/>
                  </a:cubicBezTo>
                  <a:lnTo>
                    <a:pt x="16088" y="13612"/>
                  </a:lnTo>
                  <a:lnTo>
                    <a:pt x="16088" y="13996"/>
                  </a:lnTo>
                  <a:cubicBezTo>
                    <a:pt x="16088" y="14342"/>
                    <a:pt x="15808" y="14624"/>
                    <a:pt x="15465" y="14624"/>
                  </a:cubicBezTo>
                  <a:lnTo>
                    <a:pt x="2362" y="14624"/>
                  </a:lnTo>
                  <a:cubicBezTo>
                    <a:pt x="2018" y="14624"/>
                    <a:pt x="1737" y="14342"/>
                    <a:pt x="1737" y="13996"/>
                  </a:cubicBezTo>
                  <a:lnTo>
                    <a:pt x="1737" y="13612"/>
                  </a:lnTo>
                  <a:lnTo>
                    <a:pt x="5423" y="13612"/>
                  </a:lnTo>
                  <a:cubicBezTo>
                    <a:pt x="5570" y="13612"/>
                    <a:pt x="5689" y="13493"/>
                    <a:pt x="5689" y="13346"/>
                  </a:cubicBezTo>
                  <a:cubicBezTo>
                    <a:pt x="5689" y="13199"/>
                    <a:pt x="5570" y="13080"/>
                    <a:pt x="5423" y="13080"/>
                  </a:cubicBezTo>
                  <a:lnTo>
                    <a:pt x="1737" y="13080"/>
                  </a:lnTo>
                  <a:lnTo>
                    <a:pt x="1737" y="7437"/>
                  </a:lnTo>
                  <a:lnTo>
                    <a:pt x="7869" y="7437"/>
                  </a:lnTo>
                  <a:cubicBezTo>
                    <a:pt x="8239" y="7437"/>
                    <a:pt x="8540" y="7136"/>
                    <a:pt x="8540" y="6766"/>
                  </a:cubicBezTo>
                  <a:lnTo>
                    <a:pt x="8540" y="4918"/>
                  </a:lnTo>
                  <a:lnTo>
                    <a:pt x="9443" y="4918"/>
                  </a:lnTo>
                  <a:lnTo>
                    <a:pt x="9443" y="5668"/>
                  </a:lnTo>
                  <a:cubicBezTo>
                    <a:pt x="9443" y="6038"/>
                    <a:pt x="9744" y="6340"/>
                    <a:pt x="10114" y="6340"/>
                  </a:cubicBezTo>
                  <a:lnTo>
                    <a:pt x="15314" y="6340"/>
                  </a:lnTo>
                  <a:cubicBezTo>
                    <a:pt x="15460" y="6340"/>
                    <a:pt x="15579" y="6220"/>
                    <a:pt x="15579" y="6074"/>
                  </a:cubicBezTo>
                  <a:cubicBezTo>
                    <a:pt x="15579" y="5927"/>
                    <a:pt x="15460" y="5808"/>
                    <a:pt x="15314" y="5808"/>
                  </a:cubicBezTo>
                  <a:lnTo>
                    <a:pt x="10114" y="5808"/>
                  </a:lnTo>
                  <a:cubicBezTo>
                    <a:pt x="10039" y="5808"/>
                    <a:pt x="9975" y="5744"/>
                    <a:pt x="9975" y="5668"/>
                  </a:cubicBezTo>
                  <a:lnTo>
                    <a:pt x="9975" y="4918"/>
                  </a:lnTo>
                  <a:close/>
                  <a:moveTo>
                    <a:pt x="10629" y="15155"/>
                  </a:moveTo>
                  <a:lnTo>
                    <a:pt x="10629" y="15924"/>
                  </a:lnTo>
                  <a:lnTo>
                    <a:pt x="7197" y="15924"/>
                  </a:lnTo>
                  <a:lnTo>
                    <a:pt x="7197" y="15155"/>
                  </a:lnTo>
                  <a:close/>
                  <a:moveTo>
                    <a:pt x="12848" y="16456"/>
                  </a:moveTo>
                  <a:lnTo>
                    <a:pt x="12848" y="16916"/>
                  </a:lnTo>
                  <a:lnTo>
                    <a:pt x="4978" y="16916"/>
                  </a:lnTo>
                  <a:lnTo>
                    <a:pt x="4978" y="16456"/>
                  </a:lnTo>
                  <a:close/>
                  <a:moveTo>
                    <a:pt x="10114" y="0"/>
                  </a:moveTo>
                  <a:cubicBezTo>
                    <a:pt x="9744" y="0"/>
                    <a:pt x="9443" y="301"/>
                    <a:pt x="9443" y="672"/>
                  </a:cubicBezTo>
                  <a:lnTo>
                    <a:pt x="9443" y="4387"/>
                  </a:lnTo>
                  <a:lnTo>
                    <a:pt x="8540" y="4387"/>
                  </a:lnTo>
                  <a:lnTo>
                    <a:pt x="8540" y="3938"/>
                  </a:lnTo>
                  <a:cubicBezTo>
                    <a:pt x="8540" y="3791"/>
                    <a:pt x="8420" y="3672"/>
                    <a:pt x="8274" y="3672"/>
                  </a:cubicBezTo>
                  <a:cubicBezTo>
                    <a:pt x="8127" y="3672"/>
                    <a:pt x="8008" y="3791"/>
                    <a:pt x="8008" y="3938"/>
                  </a:cubicBezTo>
                  <a:lnTo>
                    <a:pt x="8008" y="4387"/>
                  </a:lnTo>
                  <a:lnTo>
                    <a:pt x="6355" y="4387"/>
                  </a:lnTo>
                  <a:lnTo>
                    <a:pt x="6355" y="3522"/>
                  </a:lnTo>
                  <a:cubicBezTo>
                    <a:pt x="6355" y="3331"/>
                    <a:pt x="6235" y="3123"/>
                    <a:pt x="6069" y="3026"/>
                  </a:cubicBezTo>
                  <a:lnTo>
                    <a:pt x="4556" y="2149"/>
                  </a:lnTo>
                  <a:cubicBezTo>
                    <a:pt x="4453" y="2089"/>
                    <a:pt x="4343" y="2076"/>
                    <a:pt x="4269" y="2076"/>
                  </a:cubicBezTo>
                  <a:cubicBezTo>
                    <a:pt x="4195" y="2076"/>
                    <a:pt x="4087" y="2089"/>
                    <a:pt x="3983" y="2149"/>
                  </a:cubicBezTo>
                  <a:lnTo>
                    <a:pt x="2470" y="3026"/>
                  </a:lnTo>
                  <a:cubicBezTo>
                    <a:pt x="2304" y="3123"/>
                    <a:pt x="2184" y="3331"/>
                    <a:pt x="2184" y="3522"/>
                  </a:cubicBezTo>
                  <a:lnTo>
                    <a:pt x="2184" y="4401"/>
                  </a:lnTo>
                  <a:cubicBezTo>
                    <a:pt x="1631" y="4486"/>
                    <a:pt x="1206" y="4968"/>
                    <a:pt x="1206" y="5547"/>
                  </a:cubicBezTo>
                  <a:lnTo>
                    <a:pt x="1206" y="6905"/>
                  </a:lnTo>
                  <a:lnTo>
                    <a:pt x="671" y="6905"/>
                  </a:lnTo>
                  <a:cubicBezTo>
                    <a:pt x="596" y="6905"/>
                    <a:pt x="532" y="6842"/>
                    <a:pt x="532" y="6766"/>
                  </a:cubicBezTo>
                  <a:lnTo>
                    <a:pt x="532" y="1972"/>
                  </a:lnTo>
                  <a:cubicBezTo>
                    <a:pt x="532" y="1896"/>
                    <a:pt x="596" y="1831"/>
                    <a:pt x="671" y="1831"/>
                  </a:cubicBezTo>
                  <a:lnTo>
                    <a:pt x="7869" y="1831"/>
                  </a:lnTo>
                  <a:cubicBezTo>
                    <a:pt x="7944" y="1831"/>
                    <a:pt x="8008" y="1896"/>
                    <a:pt x="8008" y="1972"/>
                  </a:cubicBezTo>
                  <a:lnTo>
                    <a:pt x="8008" y="2449"/>
                  </a:lnTo>
                  <a:cubicBezTo>
                    <a:pt x="8008" y="2596"/>
                    <a:pt x="8126" y="2715"/>
                    <a:pt x="8274" y="2715"/>
                  </a:cubicBezTo>
                  <a:cubicBezTo>
                    <a:pt x="8419" y="2715"/>
                    <a:pt x="8539" y="2596"/>
                    <a:pt x="8539" y="2449"/>
                  </a:cubicBezTo>
                  <a:lnTo>
                    <a:pt x="8539" y="1972"/>
                  </a:lnTo>
                  <a:cubicBezTo>
                    <a:pt x="8539" y="1601"/>
                    <a:pt x="8239" y="1300"/>
                    <a:pt x="7869" y="1300"/>
                  </a:cubicBezTo>
                  <a:lnTo>
                    <a:pt x="671" y="1300"/>
                  </a:lnTo>
                  <a:cubicBezTo>
                    <a:pt x="300" y="1300"/>
                    <a:pt x="0" y="1601"/>
                    <a:pt x="0" y="1972"/>
                  </a:cubicBezTo>
                  <a:lnTo>
                    <a:pt x="0" y="6766"/>
                  </a:lnTo>
                  <a:cubicBezTo>
                    <a:pt x="0" y="7136"/>
                    <a:pt x="301" y="7437"/>
                    <a:pt x="671" y="7437"/>
                  </a:cubicBezTo>
                  <a:lnTo>
                    <a:pt x="1206" y="7437"/>
                  </a:lnTo>
                  <a:lnTo>
                    <a:pt x="1206" y="13996"/>
                  </a:lnTo>
                  <a:cubicBezTo>
                    <a:pt x="1206" y="14636"/>
                    <a:pt x="1724" y="15156"/>
                    <a:pt x="2362" y="15156"/>
                  </a:cubicBezTo>
                  <a:lnTo>
                    <a:pt x="6665" y="15156"/>
                  </a:lnTo>
                  <a:lnTo>
                    <a:pt x="6665" y="15924"/>
                  </a:lnTo>
                  <a:lnTo>
                    <a:pt x="4889" y="15924"/>
                  </a:lnTo>
                  <a:cubicBezTo>
                    <a:pt x="4645" y="15924"/>
                    <a:pt x="4446" y="16122"/>
                    <a:pt x="4446" y="16367"/>
                  </a:cubicBezTo>
                  <a:lnTo>
                    <a:pt x="4446" y="17004"/>
                  </a:lnTo>
                  <a:cubicBezTo>
                    <a:pt x="4446" y="17249"/>
                    <a:pt x="4645" y="17448"/>
                    <a:pt x="4889" y="17448"/>
                  </a:cubicBezTo>
                  <a:lnTo>
                    <a:pt x="12937" y="17448"/>
                  </a:lnTo>
                  <a:cubicBezTo>
                    <a:pt x="13180" y="17448"/>
                    <a:pt x="13380" y="17249"/>
                    <a:pt x="13380" y="17004"/>
                  </a:cubicBezTo>
                  <a:lnTo>
                    <a:pt x="13380" y="16367"/>
                  </a:lnTo>
                  <a:cubicBezTo>
                    <a:pt x="13380" y="16122"/>
                    <a:pt x="13180" y="15924"/>
                    <a:pt x="12937" y="15924"/>
                  </a:cubicBezTo>
                  <a:lnTo>
                    <a:pt x="11161" y="15924"/>
                  </a:lnTo>
                  <a:lnTo>
                    <a:pt x="11161" y="15156"/>
                  </a:lnTo>
                  <a:lnTo>
                    <a:pt x="15465" y="15156"/>
                  </a:lnTo>
                  <a:cubicBezTo>
                    <a:pt x="16101" y="15156"/>
                    <a:pt x="16620" y="14636"/>
                    <a:pt x="16620" y="13996"/>
                  </a:cubicBezTo>
                  <a:lnTo>
                    <a:pt x="16620" y="5547"/>
                  </a:lnTo>
                  <a:cubicBezTo>
                    <a:pt x="16620" y="4907"/>
                    <a:pt x="16101" y="4387"/>
                    <a:pt x="15465" y="4387"/>
                  </a:cubicBezTo>
                  <a:lnTo>
                    <a:pt x="9975" y="4387"/>
                  </a:lnTo>
                  <a:lnTo>
                    <a:pt x="9975" y="1913"/>
                  </a:lnTo>
                  <a:lnTo>
                    <a:pt x="17618" y="1913"/>
                  </a:lnTo>
                  <a:lnTo>
                    <a:pt x="17618" y="5668"/>
                  </a:lnTo>
                  <a:cubicBezTo>
                    <a:pt x="17618" y="5744"/>
                    <a:pt x="17554" y="5808"/>
                    <a:pt x="17479" y="5808"/>
                  </a:cubicBezTo>
                  <a:lnTo>
                    <a:pt x="17121" y="5808"/>
                  </a:lnTo>
                  <a:cubicBezTo>
                    <a:pt x="16974" y="5808"/>
                    <a:pt x="16855" y="5927"/>
                    <a:pt x="16855" y="6074"/>
                  </a:cubicBezTo>
                  <a:cubicBezTo>
                    <a:pt x="16855" y="6220"/>
                    <a:pt x="16974" y="6340"/>
                    <a:pt x="17121" y="6340"/>
                  </a:cubicBezTo>
                  <a:lnTo>
                    <a:pt x="17479" y="6340"/>
                  </a:lnTo>
                  <a:cubicBezTo>
                    <a:pt x="17849" y="6340"/>
                    <a:pt x="18150" y="6038"/>
                    <a:pt x="18150" y="5667"/>
                  </a:cubicBezTo>
                  <a:lnTo>
                    <a:pt x="18150" y="672"/>
                  </a:lnTo>
                  <a:cubicBezTo>
                    <a:pt x="18150" y="301"/>
                    <a:pt x="17849" y="0"/>
                    <a:pt x="17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4"/>
            <p:cNvSpPr/>
            <p:nvPr/>
          </p:nvSpPr>
          <p:spPr>
            <a:xfrm>
              <a:off x="2956187" y="1525375"/>
              <a:ext cx="71343" cy="17678"/>
            </a:xfrm>
            <a:custGeom>
              <a:rect b="b" l="l" r="r" t="t"/>
              <a:pathLst>
                <a:path extrusionOk="0" h="533" w="2151">
                  <a:moveTo>
                    <a:pt x="266" y="1"/>
                  </a:moveTo>
                  <a:cubicBezTo>
                    <a:pt x="119" y="1"/>
                    <a:pt x="0" y="120"/>
                    <a:pt x="0" y="267"/>
                  </a:cubicBezTo>
                  <a:cubicBezTo>
                    <a:pt x="0" y="414"/>
                    <a:pt x="119" y="533"/>
                    <a:pt x="266" y="533"/>
                  </a:cubicBezTo>
                  <a:lnTo>
                    <a:pt x="1884" y="533"/>
                  </a:lnTo>
                  <a:cubicBezTo>
                    <a:pt x="2031" y="533"/>
                    <a:pt x="2150" y="414"/>
                    <a:pt x="2150" y="267"/>
                  </a:cubicBezTo>
                  <a:cubicBezTo>
                    <a:pt x="2150" y="120"/>
                    <a:pt x="2031" y="1"/>
                    <a:pt x="1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4"/>
            <p:cNvSpPr/>
            <p:nvPr/>
          </p:nvSpPr>
          <p:spPr>
            <a:xfrm>
              <a:off x="2956187" y="1553700"/>
              <a:ext cx="71343" cy="17678"/>
            </a:xfrm>
            <a:custGeom>
              <a:rect b="b" l="l" r="r" t="t"/>
              <a:pathLst>
                <a:path extrusionOk="0" h="533" w="2151">
                  <a:moveTo>
                    <a:pt x="266" y="0"/>
                  </a:moveTo>
                  <a:cubicBezTo>
                    <a:pt x="119" y="0"/>
                    <a:pt x="0" y="119"/>
                    <a:pt x="0" y="266"/>
                  </a:cubicBezTo>
                  <a:cubicBezTo>
                    <a:pt x="0" y="413"/>
                    <a:pt x="119" y="532"/>
                    <a:pt x="266" y="532"/>
                  </a:cubicBezTo>
                  <a:lnTo>
                    <a:pt x="1884" y="532"/>
                  </a:lnTo>
                  <a:cubicBezTo>
                    <a:pt x="2031" y="532"/>
                    <a:pt x="2150" y="413"/>
                    <a:pt x="2150" y="266"/>
                  </a:cubicBezTo>
                  <a:cubicBezTo>
                    <a:pt x="2150" y="119"/>
                    <a:pt x="2031" y="0"/>
                    <a:pt x="18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4"/>
            <p:cNvSpPr/>
            <p:nvPr/>
          </p:nvSpPr>
          <p:spPr>
            <a:xfrm>
              <a:off x="3047763" y="1525375"/>
              <a:ext cx="113499" cy="17678"/>
            </a:xfrm>
            <a:custGeom>
              <a:rect b="b" l="l" r="r" t="t"/>
              <a:pathLst>
                <a:path extrusionOk="0" h="533" w="3422">
                  <a:moveTo>
                    <a:pt x="267" y="1"/>
                  </a:moveTo>
                  <a:cubicBezTo>
                    <a:pt x="120" y="1"/>
                    <a:pt x="1" y="120"/>
                    <a:pt x="1" y="267"/>
                  </a:cubicBezTo>
                  <a:cubicBezTo>
                    <a:pt x="1" y="414"/>
                    <a:pt x="120" y="533"/>
                    <a:pt x="267" y="533"/>
                  </a:cubicBezTo>
                  <a:lnTo>
                    <a:pt x="3155" y="533"/>
                  </a:lnTo>
                  <a:cubicBezTo>
                    <a:pt x="3302" y="533"/>
                    <a:pt x="3421" y="414"/>
                    <a:pt x="3421" y="267"/>
                  </a:cubicBezTo>
                  <a:cubicBezTo>
                    <a:pt x="3421" y="120"/>
                    <a:pt x="3302" y="1"/>
                    <a:pt x="3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4"/>
            <p:cNvSpPr/>
            <p:nvPr/>
          </p:nvSpPr>
          <p:spPr>
            <a:xfrm>
              <a:off x="3047763" y="1553700"/>
              <a:ext cx="113499" cy="17678"/>
            </a:xfrm>
            <a:custGeom>
              <a:rect b="b" l="l" r="r" t="t"/>
              <a:pathLst>
                <a:path extrusionOk="0" h="533" w="3422">
                  <a:moveTo>
                    <a:pt x="267" y="0"/>
                  </a:moveTo>
                  <a:cubicBezTo>
                    <a:pt x="120" y="0"/>
                    <a:pt x="1" y="119"/>
                    <a:pt x="1" y="266"/>
                  </a:cubicBezTo>
                  <a:cubicBezTo>
                    <a:pt x="1" y="413"/>
                    <a:pt x="120" y="532"/>
                    <a:pt x="267" y="532"/>
                  </a:cubicBezTo>
                  <a:lnTo>
                    <a:pt x="3155" y="532"/>
                  </a:lnTo>
                  <a:cubicBezTo>
                    <a:pt x="3302" y="532"/>
                    <a:pt x="3421" y="413"/>
                    <a:pt x="3421" y="266"/>
                  </a:cubicBezTo>
                  <a:cubicBezTo>
                    <a:pt x="3421" y="119"/>
                    <a:pt x="3302" y="0"/>
                    <a:pt x="3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 name="Google Shape;2363;p64"/>
          <p:cNvGrpSpPr/>
          <p:nvPr/>
        </p:nvGrpSpPr>
        <p:grpSpPr>
          <a:xfrm>
            <a:off x="3291926" y="1448568"/>
            <a:ext cx="537768" cy="502197"/>
            <a:chOff x="3291312" y="1450483"/>
            <a:chExt cx="603217" cy="563317"/>
          </a:xfrm>
        </p:grpSpPr>
        <p:sp>
          <p:nvSpPr>
            <p:cNvPr id="2364" name="Google Shape;2364;p64"/>
            <p:cNvSpPr/>
            <p:nvPr/>
          </p:nvSpPr>
          <p:spPr>
            <a:xfrm>
              <a:off x="3404214" y="1686934"/>
              <a:ext cx="82123" cy="49287"/>
            </a:xfrm>
            <a:custGeom>
              <a:rect b="b" l="l" r="r" t="t"/>
              <a:pathLst>
                <a:path extrusionOk="0" h="1486" w="2476">
                  <a:moveTo>
                    <a:pt x="1943" y="533"/>
                  </a:moveTo>
                  <a:lnTo>
                    <a:pt x="1943" y="954"/>
                  </a:lnTo>
                  <a:lnTo>
                    <a:pt x="533" y="954"/>
                  </a:lnTo>
                  <a:lnTo>
                    <a:pt x="533" y="533"/>
                  </a:lnTo>
                  <a:close/>
                  <a:moveTo>
                    <a:pt x="444" y="1"/>
                  </a:moveTo>
                  <a:cubicBezTo>
                    <a:pt x="200" y="1"/>
                    <a:pt x="1" y="200"/>
                    <a:pt x="1" y="444"/>
                  </a:cubicBezTo>
                  <a:lnTo>
                    <a:pt x="1" y="1043"/>
                  </a:lnTo>
                  <a:cubicBezTo>
                    <a:pt x="1" y="1287"/>
                    <a:pt x="200" y="1485"/>
                    <a:pt x="444" y="1485"/>
                  </a:cubicBezTo>
                  <a:lnTo>
                    <a:pt x="2033" y="1485"/>
                  </a:lnTo>
                  <a:cubicBezTo>
                    <a:pt x="2277" y="1485"/>
                    <a:pt x="2475" y="1287"/>
                    <a:pt x="2475" y="1043"/>
                  </a:cubicBezTo>
                  <a:lnTo>
                    <a:pt x="2475" y="444"/>
                  </a:lnTo>
                  <a:cubicBezTo>
                    <a:pt x="2475" y="200"/>
                    <a:pt x="2277" y="1"/>
                    <a:pt x="2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4"/>
            <p:cNvSpPr/>
            <p:nvPr/>
          </p:nvSpPr>
          <p:spPr>
            <a:xfrm>
              <a:off x="3776287" y="1617050"/>
              <a:ext cx="75025" cy="24080"/>
            </a:xfrm>
            <a:custGeom>
              <a:rect b="b" l="l" r="r" t="t"/>
              <a:pathLst>
                <a:path extrusionOk="0" h="726" w="2262">
                  <a:moveTo>
                    <a:pt x="1130" y="1"/>
                  </a:moveTo>
                  <a:cubicBezTo>
                    <a:pt x="800" y="1"/>
                    <a:pt x="483" y="75"/>
                    <a:pt x="186" y="222"/>
                  </a:cubicBezTo>
                  <a:cubicBezTo>
                    <a:pt x="54" y="286"/>
                    <a:pt x="0" y="446"/>
                    <a:pt x="65" y="577"/>
                  </a:cubicBezTo>
                  <a:cubicBezTo>
                    <a:pt x="112" y="671"/>
                    <a:pt x="205" y="726"/>
                    <a:pt x="304" y="726"/>
                  </a:cubicBezTo>
                  <a:cubicBezTo>
                    <a:pt x="343" y="726"/>
                    <a:pt x="383" y="717"/>
                    <a:pt x="421" y="698"/>
                  </a:cubicBezTo>
                  <a:cubicBezTo>
                    <a:pt x="644" y="588"/>
                    <a:pt x="882" y="533"/>
                    <a:pt x="1130" y="533"/>
                  </a:cubicBezTo>
                  <a:cubicBezTo>
                    <a:pt x="1380" y="533"/>
                    <a:pt x="1618" y="588"/>
                    <a:pt x="1841" y="698"/>
                  </a:cubicBezTo>
                  <a:cubicBezTo>
                    <a:pt x="1879" y="717"/>
                    <a:pt x="1919" y="726"/>
                    <a:pt x="1958" y="726"/>
                  </a:cubicBezTo>
                  <a:cubicBezTo>
                    <a:pt x="2056" y="726"/>
                    <a:pt x="2150" y="671"/>
                    <a:pt x="2197" y="577"/>
                  </a:cubicBezTo>
                  <a:cubicBezTo>
                    <a:pt x="2262" y="446"/>
                    <a:pt x="2208" y="286"/>
                    <a:pt x="2076" y="222"/>
                  </a:cubicBezTo>
                  <a:cubicBezTo>
                    <a:pt x="1779" y="75"/>
                    <a:pt x="1462" y="1"/>
                    <a:pt x="1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4"/>
            <p:cNvSpPr/>
            <p:nvPr/>
          </p:nvSpPr>
          <p:spPr>
            <a:xfrm>
              <a:off x="3790184" y="1650582"/>
              <a:ext cx="47164" cy="20962"/>
            </a:xfrm>
            <a:custGeom>
              <a:rect b="b" l="l" r="r" t="t"/>
              <a:pathLst>
                <a:path extrusionOk="0" h="632" w="1422">
                  <a:moveTo>
                    <a:pt x="711" y="0"/>
                  </a:moveTo>
                  <a:cubicBezTo>
                    <a:pt x="527" y="0"/>
                    <a:pt x="349" y="43"/>
                    <a:pt x="183" y="130"/>
                  </a:cubicBezTo>
                  <a:cubicBezTo>
                    <a:pt x="52" y="197"/>
                    <a:pt x="1" y="358"/>
                    <a:pt x="69" y="488"/>
                  </a:cubicBezTo>
                  <a:cubicBezTo>
                    <a:pt x="116" y="579"/>
                    <a:pt x="209" y="632"/>
                    <a:pt x="305" y="632"/>
                  </a:cubicBezTo>
                  <a:cubicBezTo>
                    <a:pt x="346" y="632"/>
                    <a:pt x="388" y="622"/>
                    <a:pt x="427" y="602"/>
                  </a:cubicBezTo>
                  <a:cubicBezTo>
                    <a:pt x="517" y="556"/>
                    <a:pt x="614" y="533"/>
                    <a:pt x="712" y="533"/>
                  </a:cubicBezTo>
                  <a:cubicBezTo>
                    <a:pt x="810" y="533"/>
                    <a:pt x="907" y="556"/>
                    <a:pt x="997" y="602"/>
                  </a:cubicBezTo>
                  <a:cubicBezTo>
                    <a:pt x="1036" y="622"/>
                    <a:pt x="1078" y="631"/>
                    <a:pt x="1119" y="631"/>
                  </a:cubicBezTo>
                  <a:cubicBezTo>
                    <a:pt x="1215" y="631"/>
                    <a:pt x="1307" y="579"/>
                    <a:pt x="1354" y="488"/>
                  </a:cubicBezTo>
                  <a:cubicBezTo>
                    <a:pt x="1422" y="357"/>
                    <a:pt x="1371" y="196"/>
                    <a:pt x="1240" y="130"/>
                  </a:cubicBezTo>
                  <a:cubicBezTo>
                    <a:pt x="1075" y="44"/>
                    <a:pt x="896"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4"/>
            <p:cNvSpPr/>
            <p:nvPr/>
          </p:nvSpPr>
          <p:spPr>
            <a:xfrm>
              <a:off x="3762357" y="1583551"/>
              <a:ext cx="102886" cy="27164"/>
            </a:xfrm>
            <a:custGeom>
              <a:rect b="b" l="l" r="r" t="t"/>
              <a:pathLst>
                <a:path extrusionOk="0" h="819" w="3102">
                  <a:moveTo>
                    <a:pt x="1550" y="1"/>
                  </a:moveTo>
                  <a:cubicBezTo>
                    <a:pt x="1074" y="1"/>
                    <a:pt x="615" y="105"/>
                    <a:pt x="187" y="314"/>
                  </a:cubicBezTo>
                  <a:cubicBezTo>
                    <a:pt x="56" y="377"/>
                    <a:pt x="0" y="537"/>
                    <a:pt x="64" y="669"/>
                  </a:cubicBezTo>
                  <a:cubicBezTo>
                    <a:pt x="110" y="764"/>
                    <a:pt x="205" y="819"/>
                    <a:pt x="303" y="819"/>
                  </a:cubicBezTo>
                  <a:cubicBezTo>
                    <a:pt x="342" y="819"/>
                    <a:pt x="382" y="810"/>
                    <a:pt x="419" y="792"/>
                  </a:cubicBezTo>
                  <a:cubicBezTo>
                    <a:pt x="774" y="620"/>
                    <a:pt x="1155" y="532"/>
                    <a:pt x="1550" y="532"/>
                  </a:cubicBezTo>
                  <a:cubicBezTo>
                    <a:pt x="1947" y="532"/>
                    <a:pt x="2328" y="620"/>
                    <a:pt x="2682" y="792"/>
                  </a:cubicBezTo>
                  <a:cubicBezTo>
                    <a:pt x="2720" y="811"/>
                    <a:pt x="2759" y="819"/>
                    <a:pt x="2798" y="819"/>
                  </a:cubicBezTo>
                  <a:cubicBezTo>
                    <a:pt x="2897" y="819"/>
                    <a:pt x="2992" y="763"/>
                    <a:pt x="3037" y="669"/>
                  </a:cubicBezTo>
                  <a:cubicBezTo>
                    <a:pt x="3102" y="537"/>
                    <a:pt x="3046" y="377"/>
                    <a:pt x="2915" y="314"/>
                  </a:cubicBezTo>
                  <a:cubicBezTo>
                    <a:pt x="2487" y="105"/>
                    <a:pt x="2028" y="1"/>
                    <a:pt x="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4"/>
            <p:cNvSpPr/>
            <p:nvPr/>
          </p:nvSpPr>
          <p:spPr>
            <a:xfrm>
              <a:off x="3370151" y="1823750"/>
              <a:ext cx="200730" cy="121327"/>
            </a:xfrm>
            <a:custGeom>
              <a:rect b="b" l="l" r="r" t="t"/>
              <a:pathLst>
                <a:path extrusionOk="0" h="3658" w="6052">
                  <a:moveTo>
                    <a:pt x="1548" y="532"/>
                  </a:moveTo>
                  <a:lnTo>
                    <a:pt x="1548" y="3127"/>
                  </a:lnTo>
                  <a:lnTo>
                    <a:pt x="532" y="3127"/>
                  </a:lnTo>
                  <a:lnTo>
                    <a:pt x="532" y="532"/>
                  </a:lnTo>
                  <a:close/>
                  <a:moveTo>
                    <a:pt x="5520" y="532"/>
                  </a:moveTo>
                  <a:lnTo>
                    <a:pt x="5520" y="3127"/>
                  </a:lnTo>
                  <a:lnTo>
                    <a:pt x="4503" y="3127"/>
                  </a:lnTo>
                  <a:lnTo>
                    <a:pt x="4503" y="2201"/>
                  </a:lnTo>
                  <a:cubicBezTo>
                    <a:pt x="4503" y="2054"/>
                    <a:pt x="4384" y="1935"/>
                    <a:pt x="4237" y="1935"/>
                  </a:cubicBezTo>
                  <a:cubicBezTo>
                    <a:pt x="4091" y="1935"/>
                    <a:pt x="3972" y="2054"/>
                    <a:pt x="3972" y="2201"/>
                  </a:cubicBezTo>
                  <a:lnTo>
                    <a:pt x="3972" y="3127"/>
                  </a:lnTo>
                  <a:lnTo>
                    <a:pt x="2080" y="3127"/>
                  </a:lnTo>
                  <a:lnTo>
                    <a:pt x="2080" y="532"/>
                  </a:lnTo>
                  <a:lnTo>
                    <a:pt x="3972" y="532"/>
                  </a:lnTo>
                  <a:lnTo>
                    <a:pt x="3972" y="924"/>
                  </a:lnTo>
                  <a:cubicBezTo>
                    <a:pt x="3972" y="1071"/>
                    <a:pt x="4091" y="1190"/>
                    <a:pt x="4237" y="1190"/>
                  </a:cubicBezTo>
                  <a:cubicBezTo>
                    <a:pt x="4384" y="1190"/>
                    <a:pt x="4503" y="1071"/>
                    <a:pt x="4503" y="924"/>
                  </a:cubicBezTo>
                  <a:lnTo>
                    <a:pt x="4503" y="532"/>
                  </a:lnTo>
                  <a:close/>
                  <a:moveTo>
                    <a:pt x="443" y="0"/>
                  </a:moveTo>
                  <a:cubicBezTo>
                    <a:pt x="198" y="0"/>
                    <a:pt x="0" y="199"/>
                    <a:pt x="0" y="444"/>
                  </a:cubicBezTo>
                  <a:lnTo>
                    <a:pt x="0" y="3215"/>
                  </a:lnTo>
                  <a:cubicBezTo>
                    <a:pt x="0" y="3459"/>
                    <a:pt x="198" y="3657"/>
                    <a:pt x="443" y="3657"/>
                  </a:cubicBezTo>
                  <a:lnTo>
                    <a:pt x="5609" y="3657"/>
                  </a:lnTo>
                  <a:cubicBezTo>
                    <a:pt x="5854" y="3657"/>
                    <a:pt x="6052" y="3459"/>
                    <a:pt x="6052" y="3215"/>
                  </a:cubicBezTo>
                  <a:lnTo>
                    <a:pt x="6052" y="444"/>
                  </a:lnTo>
                  <a:cubicBezTo>
                    <a:pt x="6052" y="199"/>
                    <a:pt x="5854" y="0"/>
                    <a:pt x="5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4"/>
            <p:cNvSpPr/>
            <p:nvPr/>
          </p:nvSpPr>
          <p:spPr>
            <a:xfrm>
              <a:off x="3291312" y="1450483"/>
              <a:ext cx="603217" cy="563317"/>
            </a:xfrm>
            <a:custGeom>
              <a:rect b="b" l="l" r="r" t="t"/>
              <a:pathLst>
                <a:path extrusionOk="0" h="16984" w="18187">
                  <a:moveTo>
                    <a:pt x="3562" y="2488"/>
                  </a:moveTo>
                  <a:lnTo>
                    <a:pt x="3562" y="2633"/>
                  </a:lnTo>
                  <a:lnTo>
                    <a:pt x="3417" y="2633"/>
                  </a:lnTo>
                  <a:lnTo>
                    <a:pt x="3417" y="2488"/>
                  </a:lnTo>
                  <a:close/>
                  <a:moveTo>
                    <a:pt x="8968" y="531"/>
                  </a:moveTo>
                  <a:cubicBezTo>
                    <a:pt x="9016" y="531"/>
                    <a:pt x="9056" y="572"/>
                    <a:pt x="9056" y="620"/>
                  </a:cubicBezTo>
                  <a:lnTo>
                    <a:pt x="9056" y="2619"/>
                  </a:lnTo>
                  <a:cubicBezTo>
                    <a:pt x="9056" y="2668"/>
                    <a:pt x="9016" y="2708"/>
                    <a:pt x="8968" y="2708"/>
                  </a:cubicBezTo>
                  <a:lnTo>
                    <a:pt x="6968" y="2708"/>
                  </a:lnTo>
                  <a:cubicBezTo>
                    <a:pt x="6920" y="2708"/>
                    <a:pt x="6879" y="2668"/>
                    <a:pt x="6879" y="2619"/>
                  </a:cubicBezTo>
                  <a:lnTo>
                    <a:pt x="6879" y="620"/>
                  </a:lnTo>
                  <a:cubicBezTo>
                    <a:pt x="6879" y="572"/>
                    <a:pt x="6920" y="531"/>
                    <a:pt x="6968" y="531"/>
                  </a:cubicBezTo>
                  <a:close/>
                  <a:moveTo>
                    <a:pt x="12746" y="2875"/>
                  </a:moveTo>
                  <a:lnTo>
                    <a:pt x="12746" y="3020"/>
                  </a:lnTo>
                  <a:lnTo>
                    <a:pt x="12601" y="3020"/>
                  </a:lnTo>
                  <a:lnTo>
                    <a:pt x="12601" y="2875"/>
                  </a:lnTo>
                  <a:close/>
                  <a:moveTo>
                    <a:pt x="4629" y="4064"/>
                  </a:moveTo>
                  <a:lnTo>
                    <a:pt x="4629" y="4209"/>
                  </a:lnTo>
                  <a:lnTo>
                    <a:pt x="4483" y="4209"/>
                  </a:lnTo>
                  <a:lnTo>
                    <a:pt x="4483" y="4064"/>
                  </a:lnTo>
                  <a:close/>
                  <a:moveTo>
                    <a:pt x="11682" y="4579"/>
                  </a:moveTo>
                  <a:lnTo>
                    <a:pt x="11682" y="4724"/>
                  </a:lnTo>
                  <a:lnTo>
                    <a:pt x="11538" y="4724"/>
                  </a:lnTo>
                  <a:lnTo>
                    <a:pt x="11538" y="4579"/>
                  </a:lnTo>
                  <a:close/>
                  <a:moveTo>
                    <a:pt x="6347" y="1353"/>
                  </a:moveTo>
                  <a:lnTo>
                    <a:pt x="6347" y="1885"/>
                  </a:lnTo>
                  <a:lnTo>
                    <a:pt x="4890" y="1885"/>
                  </a:lnTo>
                  <a:cubicBezTo>
                    <a:pt x="4548" y="1885"/>
                    <a:pt x="4269" y="2163"/>
                    <a:pt x="4269" y="2505"/>
                  </a:cubicBezTo>
                  <a:lnTo>
                    <a:pt x="4269" y="3536"/>
                  </a:lnTo>
                  <a:cubicBezTo>
                    <a:pt x="4090" y="3563"/>
                    <a:pt x="3951" y="3718"/>
                    <a:pt x="3951" y="3904"/>
                  </a:cubicBezTo>
                  <a:lnTo>
                    <a:pt x="3951" y="4368"/>
                  </a:lnTo>
                  <a:cubicBezTo>
                    <a:pt x="3951" y="4555"/>
                    <a:pt x="4090" y="4710"/>
                    <a:pt x="4269" y="4735"/>
                  </a:cubicBezTo>
                  <a:lnTo>
                    <a:pt x="4269" y="5396"/>
                  </a:lnTo>
                  <a:lnTo>
                    <a:pt x="3738" y="5396"/>
                  </a:lnTo>
                  <a:lnTo>
                    <a:pt x="3738" y="3165"/>
                  </a:lnTo>
                  <a:cubicBezTo>
                    <a:pt x="3936" y="3155"/>
                    <a:pt x="4094" y="2992"/>
                    <a:pt x="4094" y="2793"/>
                  </a:cubicBezTo>
                  <a:lnTo>
                    <a:pt x="4094" y="2329"/>
                  </a:lnTo>
                  <a:cubicBezTo>
                    <a:pt x="4094" y="2129"/>
                    <a:pt x="3936" y="1966"/>
                    <a:pt x="3738" y="1957"/>
                  </a:cubicBezTo>
                  <a:lnTo>
                    <a:pt x="3738" y="1443"/>
                  </a:lnTo>
                  <a:cubicBezTo>
                    <a:pt x="3738" y="1394"/>
                    <a:pt x="3779" y="1353"/>
                    <a:pt x="3826" y="1353"/>
                  </a:cubicBezTo>
                  <a:close/>
                  <a:moveTo>
                    <a:pt x="11272" y="2417"/>
                  </a:moveTo>
                  <a:cubicBezTo>
                    <a:pt x="11320" y="2417"/>
                    <a:pt x="11360" y="2458"/>
                    <a:pt x="11360" y="2505"/>
                  </a:cubicBezTo>
                  <a:lnTo>
                    <a:pt x="11360" y="4049"/>
                  </a:lnTo>
                  <a:cubicBezTo>
                    <a:pt x="11163" y="4058"/>
                    <a:pt x="11006" y="4221"/>
                    <a:pt x="11006" y="4420"/>
                  </a:cubicBezTo>
                  <a:lnTo>
                    <a:pt x="11006" y="4884"/>
                  </a:lnTo>
                  <a:cubicBezTo>
                    <a:pt x="11006" y="5084"/>
                    <a:pt x="11163" y="5246"/>
                    <a:pt x="11360" y="5256"/>
                  </a:cubicBezTo>
                  <a:lnTo>
                    <a:pt x="11360" y="5469"/>
                  </a:lnTo>
                  <a:lnTo>
                    <a:pt x="8737" y="4058"/>
                  </a:lnTo>
                  <a:cubicBezTo>
                    <a:pt x="8697" y="4036"/>
                    <a:pt x="8653" y="4026"/>
                    <a:pt x="8611" y="4026"/>
                  </a:cubicBezTo>
                  <a:cubicBezTo>
                    <a:pt x="8516" y="4026"/>
                    <a:pt x="8424" y="4076"/>
                    <a:pt x="8376" y="4166"/>
                  </a:cubicBezTo>
                  <a:cubicBezTo>
                    <a:pt x="8307" y="4295"/>
                    <a:pt x="8356" y="4456"/>
                    <a:pt x="8485" y="4526"/>
                  </a:cubicBezTo>
                  <a:lnTo>
                    <a:pt x="9203" y="4912"/>
                  </a:lnTo>
                  <a:lnTo>
                    <a:pt x="9203" y="5396"/>
                  </a:lnTo>
                  <a:lnTo>
                    <a:pt x="4801" y="5396"/>
                  </a:lnTo>
                  <a:lnTo>
                    <a:pt x="4801" y="4740"/>
                  </a:lnTo>
                  <a:cubicBezTo>
                    <a:pt x="5000" y="4733"/>
                    <a:pt x="5160" y="4569"/>
                    <a:pt x="5160" y="4369"/>
                  </a:cubicBezTo>
                  <a:lnTo>
                    <a:pt x="5160" y="3905"/>
                  </a:lnTo>
                  <a:cubicBezTo>
                    <a:pt x="5160" y="3704"/>
                    <a:pt x="5000" y="3540"/>
                    <a:pt x="4801" y="3533"/>
                  </a:cubicBezTo>
                  <a:lnTo>
                    <a:pt x="4801" y="2505"/>
                  </a:lnTo>
                  <a:cubicBezTo>
                    <a:pt x="4801" y="2458"/>
                    <a:pt x="4841" y="2417"/>
                    <a:pt x="4890" y="2417"/>
                  </a:cubicBezTo>
                  <a:lnTo>
                    <a:pt x="6347" y="2417"/>
                  </a:lnTo>
                  <a:lnTo>
                    <a:pt x="6347" y="2619"/>
                  </a:lnTo>
                  <a:cubicBezTo>
                    <a:pt x="6347" y="2961"/>
                    <a:pt x="6626" y="3239"/>
                    <a:pt x="6968" y="3239"/>
                  </a:cubicBezTo>
                  <a:lnTo>
                    <a:pt x="8968" y="3239"/>
                  </a:lnTo>
                  <a:cubicBezTo>
                    <a:pt x="9310" y="3239"/>
                    <a:pt x="9588" y="2961"/>
                    <a:pt x="9588" y="2619"/>
                  </a:cubicBezTo>
                  <a:lnTo>
                    <a:pt x="9588" y="2417"/>
                  </a:lnTo>
                  <a:close/>
                  <a:moveTo>
                    <a:pt x="12335" y="1353"/>
                  </a:moveTo>
                  <a:cubicBezTo>
                    <a:pt x="12383" y="1353"/>
                    <a:pt x="12424" y="1394"/>
                    <a:pt x="12424" y="1443"/>
                  </a:cubicBezTo>
                  <a:lnTo>
                    <a:pt x="12424" y="2344"/>
                  </a:lnTo>
                  <a:cubicBezTo>
                    <a:pt x="12227" y="2353"/>
                    <a:pt x="12070" y="2516"/>
                    <a:pt x="12070" y="2715"/>
                  </a:cubicBezTo>
                  <a:lnTo>
                    <a:pt x="12070" y="3179"/>
                  </a:lnTo>
                  <a:cubicBezTo>
                    <a:pt x="12070" y="3378"/>
                    <a:pt x="12227" y="3541"/>
                    <a:pt x="12424" y="3551"/>
                  </a:cubicBezTo>
                  <a:lnTo>
                    <a:pt x="12424" y="6040"/>
                  </a:lnTo>
                  <a:lnTo>
                    <a:pt x="11892" y="5754"/>
                  </a:lnTo>
                  <a:lnTo>
                    <a:pt x="11892" y="5252"/>
                  </a:lnTo>
                  <a:cubicBezTo>
                    <a:pt x="12074" y="5228"/>
                    <a:pt x="12214" y="5072"/>
                    <a:pt x="12214" y="4884"/>
                  </a:cubicBezTo>
                  <a:lnTo>
                    <a:pt x="12214" y="4420"/>
                  </a:lnTo>
                  <a:cubicBezTo>
                    <a:pt x="12214" y="4231"/>
                    <a:pt x="12074" y="4076"/>
                    <a:pt x="11892" y="4052"/>
                  </a:cubicBezTo>
                  <a:lnTo>
                    <a:pt x="11892" y="2505"/>
                  </a:lnTo>
                  <a:cubicBezTo>
                    <a:pt x="11892" y="2163"/>
                    <a:pt x="11614" y="1885"/>
                    <a:pt x="11272" y="1885"/>
                  </a:cubicBezTo>
                  <a:lnTo>
                    <a:pt x="9588" y="1885"/>
                  </a:lnTo>
                  <a:lnTo>
                    <a:pt x="9588" y="1353"/>
                  </a:lnTo>
                  <a:close/>
                  <a:moveTo>
                    <a:pt x="9203" y="5927"/>
                  </a:moveTo>
                  <a:lnTo>
                    <a:pt x="9203" y="6224"/>
                  </a:lnTo>
                  <a:lnTo>
                    <a:pt x="5849" y="6224"/>
                  </a:lnTo>
                  <a:cubicBezTo>
                    <a:pt x="5702" y="6224"/>
                    <a:pt x="5583" y="6343"/>
                    <a:pt x="5583" y="6490"/>
                  </a:cubicBezTo>
                  <a:cubicBezTo>
                    <a:pt x="5583" y="6637"/>
                    <a:pt x="5702" y="6756"/>
                    <a:pt x="5849" y="6756"/>
                  </a:cubicBezTo>
                  <a:lnTo>
                    <a:pt x="6288" y="6756"/>
                  </a:lnTo>
                  <a:lnTo>
                    <a:pt x="6288" y="9010"/>
                  </a:lnTo>
                  <a:lnTo>
                    <a:pt x="2908" y="9010"/>
                  </a:lnTo>
                  <a:lnTo>
                    <a:pt x="2908" y="6756"/>
                  </a:lnTo>
                  <a:lnTo>
                    <a:pt x="4395" y="6756"/>
                  </a:lnTo>
                  <a:cubicBezTo>
                    <a:pt x="4541" y="6756"/>
                    <a:pt x="4661" y="6637"/>
                    <a:pt x="4661" y="6490"/>
                  </a:cubicBezTo>
                  <a:cubicBezTo>
                    <a:pt x="4661" y="6343"/>
                    <a:pt x="4541" y="6224"/>
                    <a:pt x="4395" y="6224"/>
                  </a:cubicBezTo>
                  <a:lnTo>
                    <a:pt x="2351" y="6224"/>
                  </a:lnTo>
                  <a:lnTo>
                    <a:pt x="2351" y="5927"/>
                  </a:lnTo>
                  <a:close/>
                  <a:moveTo>
                    <a:pt x="7245" y="6756"/>
                  </a:moveTo>
                  <a:lnTo>
                    <a:pt x="7245" y="9010"/>
                  </a:lnTo>
                  <a:lnTo>
                    <a:pt x="6820" y="9010"/>
                  </a:lnTo>
                  <a:lnTo>
                    <a:pt x="6820" y="6756"/>
                  </a:lnTo>
                  <a:close/>
                  <a:moveTo>
                    <a:pt x="8276" y="6756"/>
                  </a:moveTo>
                  <a:lnTo>
                    <a:pt x="8276" y="9010"/>
                  </a:lnTo>
                  <a:lnTo>
                    <a:pt x="7777" y="9010"/>
                  </a:lnTo>
                  <a:lnTo>
                    <a:pt x="7777" y="6756"/>
                  </a:lnTo>
                  <a:close/>
                  <a:moveTo>
                    <a:pt x="9203" y="6756"/>
                  </a:moveTo>
                  <a:lnTo>
                    <a:pt x="9203" y="9010"/>
                  </a:lnTo>
                  <a:lnTo>
                    <a:pt x="8808" y="9010"/>
                  </a:lnTo>
                  <a:lnTo>
                    <a:pt x="8808" y="6756"/>
                  </a:lnTo>
                  <a:close/>
                  <a:moveTo>
                    <a:pt x="9203" y="9542"/>
                  </a:moveTo>
                  <a:lnTo>
                    <a:pt x="9203" y="9938"/>
                  </a:lnTo>
                  <a:lnTo>
                    <a:pt x="986" y="9938"/>
                  </a:lnTo>
                  <a:lnTo>
                    <a:pt x="986" y="9542"/>
                  </a:lnTo>
                  <a:close/>
                  <a:moveTo>
                    <a:pt x="6562" y="16213"/>
                  </a:moveTo>
                  <a:lnTo>
                    <a:pt x="6562" y="16452"/>
                  </a:lnTo>
                  <a:lnTo>
                    <a:pt x="948" y="16452"/>
                  </a:lnTo>
                  <a:lnTo>
                    <a:pt x="948" y="16213"/>
                  </a:lnTo>
                  <a:close/>
                  <a:moveTo>
                    <a:pt x="9203" y="10470"/>
                  </a:moveTo>
                  <a:lnTo>
                    <a:pt x="9203" y="16452"/>
                  </a:lnTo>
                  <a:lnTo>
                    <a:pt x="7094" y="16452"/>
                  </a:lnTo>
                  <a:lnTo>
                    <a:pt x="7094" y="16137"/>
                  </a:lnTo>
                  <a:cubicBezTo>
                    <a:pt x="7094" y="15886"/>
                    <a:pt x="6890" y="15682"/>
                    <a:pt x="6638" y="15682"/>
                  </a:cubicBezTo>
                  <a:lnTo>
                    <a:pt x="1728" y="15682"/>
                  </a:lnTo>
                  <a:lnTo>
                    <a:pt x="1728" y="10470"/>
                  </a:lnTo>
                  <a:close/>
                  <a:moveTo>
                    <a:pt x="12878" y="12585"/>
                  </a:moveTo>
                  <a:lnTo>
                    <a:pt x="12878" y="16452"/>
                  </a:lnTo>
                  <a:lnTo>
                    <a:pt x="11817" y="16452"/>
                  </a:lnTo>
                  <a:lnTo>
                    <a:pt x="11817" y="12585"/>
                  </a:lnTo>
                  <a:close/>
                  <a:moveTo>
                    <a:pt x="14471" y="12585"/>
                  </a:moveTo>
                  <a:lnTo>
                    <a:pt x="14471" y="16452"/>
                  </a:lnTo>
                  <a:lnTo>
                    <a:pt x="13409" y="16452"/>
                  </a:lnTo>
                  <a:lnTo>
                    <a:pt x="13409" y="12585"/>
                  </a:lnTo>
                  <a:close/>
                  <a:moveTo>
                    <a:pt x="6969" y="0"/>
                  </a:moveTo>
                  <a:cubicBezTo>
                    <a:pt x="6626" y="0"/>
                    <a:pt x="6347" y="278"/>
                    <a:pt x="6347" y="620"/>
                  </a:cubicBezTo>
                  <a:lnTo>
                    <a:pt x="6347" y="823"/>
                  </a:lnTo>
                  <a:lnTo>
                    <a:pt x="3827" y="823"/>
                  </a:lnTo>
                  <a:cubicBezTo>
                    <a:pt x="3485" y="823"/>
                    <a:pt x="3207" y="1101"/>
                    <a:pt x="3207" y="1443"/>
                  </a:cubicBezTo>
                  <a:lnTo>
                    <a:pt x="3207" y="1960"/>
                  </a:lnTo>
                  <a:cubicBezTo>
                    <a:pt x="3025" y="1986"/>
                    <a:pt x="2885" y="2141"/>
                    <a:pt x="2885" y="2329"/>
                  </a:cubicBezTo>
                  <a:lnTo>
                    <a:pt x="2885" y="2793"/>
                  </a:lnTo>
                  <a:cubicBezTo>
                    <a:pt x="2885" y="2981"/>
                    <a:pt x="3025" y="3136"/>
                    <a:pt x="3207" y="3161"/>
                  </a:cubicBezTo>
                  <a:lnTo>
                    <a:pt x="3207" y="5396"/>
                  </a:lnTo>
                  <a:lnTo>
                    <a:pt x="2263" y="5396"/>
                  </a:lnTo>
                  <a:cubicBezTo>
                    <a:pt x="2019" y="5396"/>
                    <a:pt x="1821" y="5594"/>
                    <a:pt x="1821" y="5838"/>
                  </a:cubicBezTo>
                  <a:lnTo>
                    <a:pt x="1821" y="6313"/>
                  </a:lnTo>
                  <a:cubicBezTo>
                    <a:pt x="1821" y="6557"/>
                    <a:pt x="2019" y="6756"/>
                    <a:pt x="2263" y="6756"/>
                  </a:cubicBezTo>
                  <a:lnTo>
                    <a:pt x="2377" y="6756"/>
                  </a:lnTo>
                  <a:lnTo>
                    <a:pt x="2377" y="9010"/>
                  </a:lnTo>
                  <a:lnTo>
                    <a:pt x="898" y="9010"/>
                  </a:lnTo>
                  <a:cubicBezTo>
                    <a:pt x="653" y="9010"/>
                    <a:pt x="455" y="9209"/>
                    <a:pt x="455" y="9453"/>
                  </a:cubicBezTo>
                  <a:lnTo>
                    <a:pt x="455" y="10026"/>
                  </a:lnTo>
                  <a:cubicBezTo>
                    <a:pt x="455" y="10271"/>
                    <a:pt x="653" y="10470"/>
                    <a:pt x="898" y="10470"/>
                  </a:cubicBezTo>
                  <a:lnTo>
                    <a:pt x="1197" y="10470"/>
                  </a:lnTo>
                  <a:lnTo>
                    <a:pt x="1197" y="15682"/>
                  </a:lnTo>
                  <a:lnTo>
                    <a:pt x="873" y="15682"/>
                  </a:lnTo>
                  <a:cubicBezTo>
                    <a:pt x="621" y="15682"/>
                    <a:pt x="417" y="15887"/>
                    <a:pt x="417" y="16138"/>
                  </a:cubicBezTo>
                  <a:lnTo>
                    <a:pt x="417" y="16452"/>
                  </a:lnTo>
                  <a:lnTo>
                    <a:pt x="265" y="16452"/>
                  </a:lnTo>
                  <a:cubicBezTo>
                    <a:pt x="119" y="16452"/>
                    <a:pt x="0" y="16571"/>
                    <a:pt x="0" y="16718"/>
                  </a:cubicBezTo>
                  <a:cubicBezTo>
                    <a:pt x="0" y="16864"/>
                    <a:pt x="119" y="16983"/>
                    <a:pt x="265" y="16983"/>
                  </a:cubicBezTo>
                  <a:lnTo>
                    <a:pt x="17868" y="16983"/>
                  </a:lnTo>
                  <a:cubicBezTo>
                    <a:pt x="18014" y="16983"/>
                    <a:pt x="18133" y="16864"/>
                    <a:pt x="18133" y="16718"/>
                  </a:cubicBezTo>
                  <a:cubicBezTo>
                    <a:pt x="18132" y="16571"/>
                    <a:pt x="18013" y="16452"/>
                    <a:pt x="17867" y="16452"/>
                  </a:cubicBezTo>
                  <a:lnTo>
                    <a:pt x="17005" y="16452"/>
                  </a:lnTo>
                  <a:lnTo>
                    <a:pt x="17005" y="11505"/>
                  </a:lnTo>
                  <a:cubicBezTo>
                    <a:pt x="17005" y="11358"/>
                    <a:pt x="16886" y="11239"/>
                    <a:pt x="16739" y="11239"/>
                  </a:cubicBezTo>
                  <a:cubicBezTo>
                    <a:pt x="16592" y="11239"/>
                    <a:pt x="16473" y="11358"/>
                    <a:pt x="16473" y="11505"/>
                  </a:cubicBezTo>
                  <a:lnTo>
                    <a:pt x="16473" y="16452"/>
                  </a:lnTo>
                  <a:lnTo>
                    <a:pt x="15003" y="16452"/>
                  </a:lnTo>
                  <a:lnTo>
                    <a:pt x="15003" y="12509"/>
                  </a:lnTo>
                  <a:cubicBezTo>
                    <a:pt x="15003" y="12257"/>
                    <a:pt x="14799" y="12053"/>
                    <a:pt x="14547" y="12053"/>
                  </a:cubicBezTo>
                  <a:lnTo>
                    <a:pt x="11740" y="12053"/>
                  </a:lnTo>
                  <a:cubicBezTo>
                    <a:pt x="11489" y="12053"/>
                    <a:pt x="11285" y="12257"/>
                    <a:pt x="11285" y="12509"/>
                  </a:cubicBezTo>
                  <a:lnTo>
                    <a:pt x="11285" y="16452"/>
                  </a:lnTo>
                  <a:lnTo>
                    <a:pt x="9735" y="16452"/>
                  </a:lnTo>
                  <a:lnTo>
                    <a:pt x="9735" y="5197"/>
                  </a:lnTo>
                  <a:lnTo>
                    <a:pt x="16473" y="8822"/>
                  </a:lnTo>
                  <a:lnTo>
                    <a:pt x="16473" y="10016"/>
                  </a:lnTo>
                  <a:cubicBezTo>
                    <a:pt x="16473" y="10163"/>
                    <a:pt x="16592" y="10282"/>
                    <a:pt x="16739" y="10282"/>
                  </a:cubicBezTo>
                  <a:cubicBezTo>
                    <a:pt x="16886" y="10282"/>
                    <a:pt x="17005" y="10163"/>
                    <a:pt x="17005" y="10016"/>
                  </a:cubicBezTo>
                  <a:lnTo>
                    <a:pt x="17005" y="9107"/>
                  </a:lnTo>
                  <a:lnTo>
                    <a:pt x="17757" y="9512"/>
                  </a:lnTo>
                  <a:cubicBezTo>
                    <a:pt x="17797" y="9533"/>
                    <a:pt x="17840" y="9544"/>
                    <a:pt x="17883" y="9544"/>
                  </a:cubicBezTo>
                  <a:cubicBezTo>
                    <a:pt x="17977" y="9544"/>
                    <a:pt x="18069" y="9493"/>
                    <a:pt x="18117" y="9404"/>
                  </a:cubicBezTo>
                  <a:cubicBezTo>
                    <a:pt x="18187" y="9275"/>
                    <a:pt x="18138" y="9113"/>
                    <a:pt x="18008" y="9044"/>
                  </a:cubicBezTo>
                  <a:lnTo>
                    <a:pt x="12956" y="6326"/>
                  </a:lnTo>
                  <a:lnTo>
                    <a:pt x="12956" y="3547"/>
                  </a:lnTo>
                  <a:cubicBezTo>
                    <a:pt x="13137" y="3523"/>
                    <a:pt x="13278" y="3368"/>
                    <a:pt x="13278" y="3179"/>
                  </a:cubicBezTo>
                  <a:lnTo>
                    <a:pt x="13278" y="2716"/>
                  </a:lnTo>
                  <a:cubicBezTo>
                    <a:pt x="13278" y="2527"/>
                    <a:pt x="13137" y="2372"/>
                    <a:pt x="12956" y="2347"/>
                  </a:cubicBezTo>
                  <a:lnTo>
                    <a:pt x="12956" y="1443"/>
                  </a:lnTo>
                  <a:cubicBezTo>
                    <a:pt x="12956" y="1101"/>
                    <a:pt x="12677" y="823"/>
                    <a:pt x="12335" y="823"/>
                  </a:cubicBezTo>
                  <a:lnTo>
                    <a:pt x="9588" y="823"/>
                  </a:lnTo>
                  <a:lnTo>
                    <a:pt x="9588" y="620"/>
                  </a:lnTo>
                  <a:cubicBezTo>
                    <a:pt x="9588" y="278"/>
                    <a:pt x="9310" y="0"/>
                    <a:pt x="8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4"/>
            <p:cNvSpPr/>
            <p:nvPr/>
          </p:nvSpPr>
          <p:spPr>
            <a:xfrm>
              <a:off x="3533600" y="1484811"/>
              <a:ext cx="44478" cy="17612"/>
            </a:xfrm>
            <a:custGeom>
              <a:rect b="b" l="l" r="r" t="t"/>
              <a:pathLst>
                <a:path extrusionOk="0" h="531" w="1341">
                  <a:moveTo>
                    <a:pt x="266" y="0"/>
                  </a:moveTo>
                  <a:cubicBezTo>
                    <a:pt x="120" y="0"/>
                    <a:pt x="0" y="119"/>
                    <a:pt x="0" y="266"/>
                  </a:cubicBezTo>
                  <a:cubicBezTo>
                    <a:pt x="0" y="413"/>
                    <a:pt x="120" y="531"/>
                    <a:pt x="266" y="531"/>
                  </a:cubicBezTo>
                  <a:lnTo>
                    <a:pt x="1074" y="531"/>
                  </a:lnTo>
                  <a:cubicBezTo>
                    <a:pt x="1220" y="531"/>
                    <a:pt x="1340" y="412"/>
                    <a:pt x="1340" y="266"/>
                  </a:cubicBezTo>
                  <a:cubicBezTo>
                    <a:pt x="1340" y="118"/>
                    <a:pt x="1221"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4"/>
            <p:cNvSpPr/>
            <p:nvPr/>
          </p:nvSpPr>
          <p:spPr>
            <a:xfrm>
              <a:off x="3533600" y="1509488"/>
              <a:ext cx="44478" cy="17645"/>
            </a:xfrm>
            <a:custGeom>
              <a:rect b="b" l="l" r="r" t="t"/>
              <a:pathLst>
                <a:path extrusionOk="0" h="532" w="1341">
                  <a:moveTo>
                    <a:pt x="266" y="0"/>
                  </a:moveTo>
                  <a:cubicBezTo>
                    <a:pt x="120" y="0"/>
                    <a:pt x="0" y="119"/>
                    <a:pt x="0" y="266"/>
                  </a:cubicBezTo>
                  <a:cubicBezTo>
                    <a:pt x="0" y="412"/>
                    <a:pt x="120" y="531"/>
                    <a:pt x="266" y="531"/>
                  </a:cubicBezTo>
                  <a:lnTo>
                    <a:pt x="1074" y="531"/>
                  </a:lnTo>
                  <a:cubicBezTo>
                    <a:pt x="1220" y="531"/>
                    <a:pt x="1340" y="412"/>
                    <a:pt x="1340" y="266"/>
                  </a:cubicBezTo>
                  <a:cubicBezTo>
                    <a:pt x="1340" y="120"/>
                    <a:pt x="1221"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2" name="Google Shape;2372;p64"/>
          <p:cNvGrpSpPr/>
          <p:nvPr/>
        </p:nvGrpSpPr>
        <p:grpSpPr>
          <a:xfrm>
            <a:off x="3929935" y="1431315"/>
            <a:ext cx="473870" cy="536704"/>
            <a:chOff x="4020665" y="1431080"/>
            <a:chExt cx="531542" cy="602023"/>
          </a:xfrm>
        </p:grpSpPr>
        <p:sp>
          <p:nvSpPr>
            <p:cNvPr id="2373" name="Google Shape;2373;p64"/>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4"/>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4"/>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4"/>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4"/>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4"/>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4"/>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4"/>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4"/>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4"/>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4"/>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4"/>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4"/>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4"/>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4"/>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 name="Google Shape;2388;p64"/>
          <p:cNvGrpSpPr/>
          <p:nvPr/>
        </p:nvGrpSpPr>
        <p:grpSpPr>
          <a:xfrm>
            <a:off x="4631102" y="1453802"/>
            <a:ext cx="536704" cy="491730"/>
            <a:chOff x="4680267" y="1456785"/>
            <a:chExt cx="602023" cy="551576"/>
          </a:xfrm>
        </p:grpSpPr>
        <p:sp>
          <p:nvSpPr>
            <p:cNvPr id="2389" name="Google Shape;2389;p64"/>
            <p:cNvSpPr/>
            <p:nvPr/>
          </p:nvSpPr>
          <p:spPr>
            <a:xfrm>
              <a:off x="4687232" y="1837846"/>
              <a:ext cx="595058" cy="170514"/>
            </a:xfrm>
            <a:custGeom>
              <a:rect b="b" l="l" r="r" t="t"/>
              <a:pathLst>
                <a:path extrusionOk="0" h="5141" w="17941">
                  <a:moveTo>
                    <a:pt x="5126" y="532"/>
                  </a:moveTo>
                  <a:lnTo>
                    <a:pt x="5126" y="759"/>
                  </a:lnTo>
                  <a:lnTo>
                    <a:pt x="3176" y="759"/>
                  </a:lnTo>
                  <a:lnTo>
                    <a:pt x="3176" y="532"/>
                  </a:lnTo>
                  <a:close/>
                  <a:moveTo>
                    <a:pt x="10018" y="532"/>
                  </a:moveTo>
                  <a:lnTo>
                    <a:pt x="10018" y="759"/>
                  </a:lnTo>
                  <a:lnTo>
                    <a:pt x="8069" y="759"/>
                  </a:lnTo>
                  <a:lnTo>
                    <a:pt x="8069" y="532"/>
                  </a:lnTo>
                  <a:close/>
                  <a:moveTo>
                    <a:pt x="14910" y="532"/>
                  </a:moveTo>
                  <a:lnTo>
                    <a:pt x="14910" y="759"/>
                  </a:lnTo>
                  <a:lnTo>
                    <a:pt x="12960" y="759"/>
                  </a:lnTo>
                  <a:lnTo>
                    <a:pt x="12960" y="532"/>
                  </a:lnTo>
                  <a:close/>
                  <a:moveTo>
                    <a:pt x="3088" y="0"/>
                  </a:moveTo>
                  <a:cubicBezTo>
                    <a:pt x="2843" y="0"/>
                    <a:pt x="2644" y="199"/>
                    <a:pt x="2644" y="444"/>
                  </a:cubicBezTo>
                  <a:lnTo>
                    <a:pt x="2644" y="759"/>
                  </a:lnTo>
                  <a:lnTo>
                    <a:pt x="2191" y="759"/>
                  </a:lnTo>
                  <a:cubicBezTo>
                    <a:pt x="983" y="759"/>
                    <a:pt x="0" y="1742"/>
                    <a:pt x="0" y="2950"/>
                  </a:cubicBezTo>
                  <a:cubicBezTo>
                    <a:pt x="0" y="4158"/>
                    <a:pt x="983" y="5140"/>
                    <a:pt x="2191" y="5140"/>
                  </a:cubicBezTo>
                  <a:lnTo>
                    <a:pt x="11418" y="5140"/>
                  </a:lnTo>
                  <a:cubicBezTo>
                    <a:pt x="11565" y="5140"/>
                    <a:pt x="11684" y="5021"/>
                    <a:pt x="11684" y="4874"/>
                  </a:cubicBezTo>
                  <a:cubicBezTo>
                    <a:pt x="11684" y="4728"/>
                    <a:pt x="11565" y="4609"/>
                    <a:pt x="11418" y="4609"/>
                  </a:cubicBezTo>
                  <a:lnTo>
                    <a:pt x="2191" y="4609"/>
                  </a:lnTo>
                  <a:cubicBezTo>
                    <a:pt x="1277" y="4609"/>
                    <a:pt x="532" y="3865"/>
                    <a:pt x="532" y="2950"/>
                  </a:cubicBezTo>
                  <a:cubicBezTo>
                    <a:pt x="532" y="2034"/>
                    <a:pt x="1277" y="1291"/>
                    <a:pt x="2191" y="1291"/>
                  </a:cubicBezTo>
                  <a:lnTo>
                    <a:pt x="15750" y="1291"/>
                  </a:lnTo>
                  <a:cubicBezTo>
                    <a:pt x="16664" y="1291"/>
                    <a:pt x="17409" y="2034"/>
                    <a:pt x="17409" y="2950"/>
                  </a:cubicBezTo>
                  <a:cubicBezTo>
                    <a:pt x="17409" y="3865"/>
                    <a:pt x="16664" y="4609"/>
                    <a:pt x="15750" y="4609"/>
                  </a:cubicBezTo>
                  <a:lnTo>
                    <a:pt x="13013" y="4609"/>
                  </a:lnTo>
                  <a:cubicBezTo>
                    <a:pt x="12866" y="4609"/>
                    <a:pt x="12747" y="4728"/>
                    <a:pt x="12747" y="4874"/>
                  </a:cubicBezTo>
                  <a:cubicBezTo>
                    <a:pt x="12747" y="5021"/>
                    <a:pt x="12866" y="5140"/>
                    <a:pt x="13013" y="5140"/>
                  </a:cubicBezTo>
                  <a:lnTo>
                    <a:pt x="15750" y="5140"/>
                  </a:lnTo>
                  <a:cubicBezTo>
                    <a:pt x="16957" y="5140"/>
                    <a:pt x="17941" y="4158"/>
                    <a:pt x="17941" y="2950"/>
                  </a:cubicBezTo>
                  <a:cubicBezTo>
                    <a:pt x="17941" y="1742"/>
                    <a:pt x="16958" y="759"/>
                    <a:pt x="15750" y="759"/>
                  </a:cubicBezTo>
                  <a:lnTo>
                    <a:pt x="15442" y="759"/>
                  </a:lnTo>
                  <a:lnTo>
                    <a:pt x="15442" y="444"/>
                  </a:lnTo>
                  <a:cubicBezTo>
                    <a:pt x="15442" y="199"/>
                    <a:pt x="15242" y="0"/>
                    <a:pt x="14998" y="0"/>
                  </a:cubicBezTo>
                  <a:lnTo>
                    <a:pt x="12872" y="0"/>
                  </a:lnTo>
                  <a:cubicBezTo>
                    <a:pt x="12627" y="0"/>
                    <a:pt x="12428" y="199"/>
                    <a:pt x="12428" y="444"/>
                  </a:cubicBezTo>
                  <a:lnTo>
                    <a:pt x="12428" y="759"/>
                  </a:lnTo>
                  <a:lnTo>
                    <a:pt x="10549" y="759"/>
                  </a:lnTo>
                  <a:lnTo>
                    <a:pt x="10549" y="444"/>
                  </a:lnTo>
                  <a:cubicBezTo>
                    <a:pt x="10549" y="199"/>
                    <a:pt x="10351" y="0"/>
                    <a:pt x="10107" y="0"/>
                  </a:cubicBezTo>
                  <a:lnTo>
                    <a:pt x="7979" y="0"/>
                  </a:lnTo>
                  <a:cubicBezTo>
                    <a:pt x="7735" y="0"/>
                    <a:pt x="7537" y="199"/>
                    <a:pt x="7537" y="444"/>
                  </a:cubicBezTo>
                  <a:lnTo>
                    <a:pt x="7537" y="759"/>
                  </a:lnTo>
                  <a:lnTo>
                    <a:pt x="5658" y="759"/>
                  </a:lnTo>
                  <a:lnTo>
                    <a:pt x="5658" y="444"/>
                  </a:lnTo>
                  <a:cubicBezTo>
                    <a:pt x="5658" y="199"/>
                    <a:pt x="5459" y="0"/>
                    <a:pt x="5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4"/>
            <p:cNvSpPr/>
            <p:nvPr/>
          </p:nvSpPr>
          <p:spPr>
            <a:xfrm>
              <a:off x="4737083" y="1912838"/>
              <a:ext cx="45672" cy="45705"/>
            </a:xfrm>
            <a:custGeom>
              <a:rect b="b" l="l" r="r" t="t"/>
              <a:pathLst>
                <a:path extrusionOk="0" h="1378" w="1377">
                  <a:moveTo>
                    <a:pt x="688" y="532"/>
                  </a:moveTo>
                  <a:cubicBezTo>
                    <a:pt x="775" y="532"/>
                    <a:pt x="844" y="603"/>
                    <a:pt x="844" y="689"/>
                  </a:cubicBezTo>
                  <a:cubicBezTo>
                    <a:pt x="844" y="775"/>
                    <a:pt x="775" y="845"/>
                    <a:pt x="688" y="845"/>
                  </a:cubicBezTo>
                  <a:cubicBezTo>
                    <a:pt x="602" y="845"/>
                    <a:pt x="532" y="775"/>
                    <a:pt x="532" y="689"/>
                  </a:cubicBezTo>
                  <a:cubicBezTo>
                    <a:pt x="532" y="603"/>
                    <a:pt x="602" y="532"/>
                    <a:pt x="688" y="532"/>
                  </a:cubicBezTo>
                  <a:close/>
                  <a:moveTo>
                    <a:pt x="688" y="0"/>
                  </a:moveTo>
                  <a:cubicBezTo>
                    <a:pt x="309" y="0"/>
                    <a:pt x="1" y="309"/>
                    <a:pt x="1" y="689"/>
                  </a:cubicBezTo>
                  <a:cubicBezTo>
                    <a:pt x="1" y="1068"/>
                    <a:pt x="309" y="1377"/>
                    <a:pt x="688" y="1377"/>
                  </a:cubicBezTo>
                  <a:cubicBezTo>
                    <a:pt x="1067" y="1377"/>
                    <a:pt x="1376" y="1068"/>
                    <a:pt x="1376" y="689"/>
                  </a:cubicBezTo>
                  <a:cubicBezTo>
                    <a:pt x="1376" y="309"/>
                    <a:pt x="1067" y="0"/>
                    <a:pt x="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4"/>
            <p:cNvSpPr/>
            <p:nvPr/>
          </p:nvSpPr>
          <p:spPr>
            <a:xfrm>
              <a:off x="4711511" y="1887266"/>
              <a:ext cx="546534" cy="96849"/>
            </a:xfrm>
            <a:custGeom>
              <a:rect b="b" l="l" r="r" t="t"/>
              <a:pathLst>
                <a:path extrusionOk="0" h="2920" w="16478">
                  <a:moveTo>
                    <a:pt x="1459" y="532"/>
                  </a:moveTo>
                  <a:cubicBezTo>
                    <a:pt x="1971" y="532"/>
                    <a:pt x="2387" y="948"/>
                    <a:pt x="2387" y="1459"/>
                  </a:cubicBezTo>
                  <a:cubicBezTo>
                    <a:pt x="2387" y="1971"/>
                    <a:pt x="1971" y="2387"/>
                    <a:pt x="1459" y="2387"/>
                  </a:cubicBezTo>
                  <a:cubicBezTo>
                    <a:pt x="980" y="2387"/>
                    <a:pt x="584" y="2022"/>
                    <a:pt x="536" y="1555"/>
                  </a:cubicBezTo>
                  <a:cubicBezTo>
                    <a:pt x="533" y="1524"/>
                    <a:pt x="531" y="1492"/>
                    <a:pt x="531" y="1460"/>
                  </a:cubicBezTo>
                  <a:cubicBezTo>
                    <a:pt x="531" y="1428"/>
                    <a:pt x="533" y="1396"/>
                    <a:pt x="536" y="1365"/>
                  </a:cubicBezTo>
                  <a:cubicBezTo>
                    <a:pt x="584" y="897"/>
                    <a:pt x="980" y="532"/>
                    <a:pt x="1459" y="532"/>
                  </a:cubicBezTo>
                  <a:close/>
                  <a:moveTo>
                    <a:pt x="3840" y="532"/>
                  </a:moveTo>
                  <a:lnTo>
                    <a:pt x="3840" y="2387"/>
                  </a:lnTo>
                  <a:lnTo>
                    <a:pt x="2585" y="2387"/>
                  </a:lnTo>
                  <a:cubicBezTo>
                    <a:pt x="2793" y="2135"/>
                    <a:pt x="2918" y="1811"/>
                    <a:pt x="2918" y="1460"/>
                  </a:cubicBezTo>
                  <a:cubicBezTo>
                    <a:pt x="2918" y="1108"/>
                    <a:pt x="2793" y="785"/>
                    <a:pt x="2585" y="532"/>
                  </a:cubicBezTo>
                  <a:close/>
                  <a:moveTo>
                    <a:pt x="5477" y="532"/>
                  </a:moveTo>
                  <a:lnTo>
                    <a:pt x="5477" y="2387"/>
                  </a:lnTo>
                  <a:lnTo>
                    <a:pt x="4371" y="2387"/>
                  </a:lnTo>
                  <a:lnTo>
                    <a:pt x="4371" y="532"/>
                  </a:lnTo>
                  <a:close/>
                  <a:moveTo>
                    <a:pt x="7154" y="532"/>
                  </a:moveTo>
                  <a:lnTo>
                    <a:pt x="7154" y="2387"/>
                  </a:lnTo>
                  <a:lnTo>
                    <a:pt x="6009" y="2387"/>
                  </a:lnTo>
                  <a:lnTo>
                    <a:pt x="6009" y="532"/>
                  </a:lnTo>
                  <a:close/>
                  <a:moveTo>
                    <a:pt x="8791" y="532"/>
                  </a:moveTo>
                  <a:lnTo>
                    <a:pt x="8791" y="2387"/>
                  </a:lnTo>
                  <a:lnTo>
                    <a:pt x="7686" y="2387"/>
                  </a:lnTo>
                  <a:lnTo>
                    <a:pt x="7686" y="532"/>
                  </a:lnTo>
                  <a:close/>
                  <a:moveTo>
                    <a:pt x="10468" y="532"/>
                  </a:moveTo>
                  <a:lnTo>
                    <a:pt x="10468" y="2387"/>
                  </a:lnTo>
                  <a:lnTo>
                    <a:pt x="9323" y="2387"/>
                  </a:lnTo>
                  <a:lnTo>
                    <a:pt x="9323" y="532"/>
                  </a:lnTo>
                  <a:close/>
                  <a:moveTo>
                    <a:pt x="12106" y="532"/>
                  </a:moveTo>
                  <a:lnTo>
                    <a:pt x="12106" y="2387"/>
                  </a:lnTo>
                  <a:lnTo>
                    <a:pt x="11000" y="2387"/>
                  </a:lnTo>
                  <a:lnTo>
                    <a:pt x="11000" y="532"/>
                  </a:lnTo>
                  <a:close/>
                  <a:moveTo>
                    <a:pt x="13892" y="532"/>
                  </a:moveTo>
                  <a:cubicBezTo>
                    <a:pt x="13684" y="785"/>
                    <a:pt x="13559" y="1108"/>
                    <a:pt x="13559" y="1459"/>
                  </a:cubicBezTo>
                  <a:cubicBezTo>
                    <a:pt x="13559" y="1811"/>
                    <a:pt x="13684" y="2135"/>
                    <a:pt x="13892" y="2387"/>
                  </a:cubicBezTo>
                  <a:lnTo>
                    <a:pt x="12638" y="2387"/>
                  </a:lnTo>
                  <a:lnTo>
                    <a:pt x="12638" y="532"/>
                  </a:lnTo>
                  <a:close/>
                  <a:moveTo>
                    <a:pt x="15018" y="532"/>
                  </a:moveTo>
                  <a:cubicBezTo>
                    <a:pt x="15529" y="532"/>
                    <a:pt x="15946" y="948"/>
                    <a:pt x="15946" y="1460"/>
                  </a:cubicBezTo>
                  <a:cubicBezTo>
                    <a:pt x="15946" y="1971"/>
                    <a:pt x="15529" y="2387"/>
                    <a:pt x="15018" y="2387"/>
                  </a:cubicBezTo>
                  <a:cubicBezTo>
                    <a:pt x="14506" y="2387"/>
                    <a:pt x="14090" y="1971"/>
                    <a:pt x="14090" y="1460"/>
                  </a:cubicBezTo>
                  <a:cubicBezTo>
                    <a:pt x="14090" y="948"/>
                    <a:pt x="14506" y="532"/>
                    <a:pt x="15018" y="532"/>
                  </a:cubicBezTo>
                  <a:close/>
                  <a:moveTo>
                    <a:pt x="1459" y="0"/>
                  </a:moveTo>
                  <a:cubicBezTo>
                    <a:pt x="831" y="0"/>
                    <a:pt x="294" y="400"/>
                    <a:pt x="89" y="958"/>
                  </a:cubicBezTo>
                  <a:cubicBezTo>
                    <a:pt x="31" y="1115"/>
                    <a:pt x="0" y="1284"/>
                    <a:pt x="0" y="1460"/>
                  </a:cubicBezTo>
                  <a:cubicBezTo>
                    <a:pt x="0" y="1636"/>
                    <a:pt x="31" y="1805"/>
                    <a:pt x="89" y="1961"/>
                  </a:cubicBezTo>
                  <a:cubicBezTo>
                    <a:pt x="294" y="2520"/>
                    <a:pt x="831" y="2919"/>
                    <a:pt x="1459" y="2919"/>
                  </a:cubicBezTo>
                  <a:lnTo>
                    <a:pt x="15018" y="2919"/>
                  </a:lnTo>
                  <a:cubicBezTo>
                    <a:pt x="15823" y="2919"/>
                    <a:pt x="16478" y="2265"/>
                    <a:pt x="16478" y="1460"/>
                  </a:cubicBezTo>
                  <a:cubicBezTo>
                    <a:pt x="16478" y="655"/>
                    <a:pt x="15823" y="0"/>
                    <a:pt x="15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4"/>
            <p:cNvSpPr/>
            <p:nvPr/>
          </p:nvSpPr>
          <p:spPr>
            <a:xfrm>
              <a:off x="5186768" y="1912838"/>
              <a:ext cx="45705" cy="45705"/>
            </a:xfrm>
            <a:custGeom>
              <a:rect b="b" l="l" r="r" t="t"/>
              <a:pathLst>
                <a:path extrusionOk="0" h="1378" w="1378">
                  <a:moveTo>
                    <a:pt x="689" y="532"/>
                  </a:moveTo>
                  <a:cubicBezTo>
                    <a:pt x="775" y="532"/>
                    <a:pt x="846" y="603"/>
                    <a:pt x="846" y="689"/>
                  </a:cubicBezTo>
                  <a:cubicBezTo>
                    <a:pt x="846" y="775"/>
                    <a:pt x="775" y="845"/>
                    <a:pt x="689" y="845"/>
                  </a:cubicBezTo>
                  <a:cubicBezTo>
                    <a:pt x="602" y="845"/>
                    <a:pt x="532" y="775"/>
                    <a:pt x="532" y="689"/>
                  </a:cubicBezTo>
                  <a:cubicBezTo>
                    <a:pt x="532" y="603"/>
                    <a:pt x="602" y="532"/>
                    <a:pt x="689" y="532"/>
                  </a:cubicBezTo>
                  <a:close/>
                  <a:moveTo>
                    <a:pt x="689" y="0"/>
                  </a:moveTo>
                  <a:cubicBezTo>
                    <a:pt x="310" y="0"/>
                    <a:pt x="1" y="309"/>
                    <a:pt x="1" y="689"/>
                  </a:cubicBezTo>
                  <a:cubicBezTo>
                    <a:pt x="1" y="1068"/>
                    <a:pt x="310" y="1377"/>
                    <a:pt x="689" y="1377"/>
                  </a:cubicBezTo>
                  <a:cubicBezTo>
                    <a:pt x="1068" y="1377"/>
                    <a:pt x="1376" y="1068"/>
                    <a:pt x="1376" y="689"/>
                  </a:cubicBezTo>
                  <a:cubicBezTo>
                    <a:pt x="1378" y="309"/>
                    <a:pt x="1068" y="0"/>
                    <a:pt x="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4"/>
            <p:cNvSpPr/>
            <p:nvPr/>
          </p:nvSpPr>
          <p:spPr>
            <a:xfrm>
              <a:off x="4746669" y="1595027"/>
              <a:ext cx="51078" cy="51078"/>
            </a:xfrm>
            <a:custGeom>
              <a:rect b="b" l="l" r="r" t="t"/>
              <a:pathLst>
                <a:path extrusionOk="0" h="1540" w="1540">
                  <a:moveTo>
                    <a:pt x="769" y="532"/>
                  </a:moveTo>
                  <a:cubicBezTo>
                    <a:pt x="900" y="532"/>
                    <a:pt x="1007" y="639"/>
                    <a:pt x="1007" y="771"/>
                  </a:cubicBezTo>
                  <a:cubicBezTo>
                    <a:pt x="1007" y="901"/>
                    <a:pt x="900" y="1008"/>
                    <a:pt x="769" y="1008"/>
                  </a:cubicBezTo>
                  <a:cubicBezTo>
                    <a:pt x="639" y="1008"/>
                    <a:pt x="532" y="901"/>
                    <a:pt x="532" y="771"/>
                  </a:cubicBezTo>
                  <a:cubicBezTo>
                    <a:pt x="532" y="639"/>
                    <a:pt x="639" y="532"/>
                    <a:pt x="769" y="532"/>
                  </a:cubicBezTo>
                  <a:close/>
                  <a:moveTo>
                    <a:pt x="769" y="1"/>
                  </a:moveTo>
                  <a:cubicBezTo>
                    <a:pt x="345" y="1"/>
                    <a:pt x="0" y="346"/>
                    <a:pt x="0" y="770"/>
                  </a:cubicBezTo>
                  <a:cubicBezTo>
                    <a:pt x="0" y="1195"/>
                    <a:pt x="345" y="1540"/>
                    <a:pt x="769" y="1540"/>
                  </a:cubicBezTo>
                  <a:cubicBezTo>
                    <a:pt x="1194" y="1540"/>
                    <a:pt x="1539" y="1195"/>
                    <a:pt x="1539" y="770"/>
                  </a:cubicBezTo>
                  <a:cubicBezTo>
                    <a:pt x="1539" y="346"/>
                    <a:pt x="1194" y="1"/>
                    <a:pt x="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4"/>
            <p:cNvSpPr/>
            <p:nvPr/>
          </p:nvSpPr>
          <p:spPr>
            <a:xfrm>
              <a:off x="4869919" y="1714397"/>
              <a:ext cx="17678" cy="18806"/>
            </a:xfrm>
            <a:custGeom>
              <a:rect b="b" l="l" r="r" t="t"/>
              <a:pathLst>
                <a:path extrusionOk="0" h="567" w="533">
                  <a:moveTo>
                    <a:pt x="267" y="0"/>
                  </a:moveTo>
                  <a:cubicBezTo>
                    <a:pt x="120" y="0"/>
                    <a:pt x="1" y="119"/>
                    <a:pt x="1" y="266"/>
                  </a:cubicBezTo>
                  <a:lnTo>
                    <a:pt x="1" y="300"/>
                  </a:lnTo>
                  <a:cubicBezTo>
                    <a:pt x="1" y="447"/>
                    <a:pt x="120" y="566"/>
                    <a:pt x="267" y="566"/>
                  </a:cubicBezTo>
                  <a:cubicBezTo>
                    <a:pt x="414" y="566"/>
                    <a:pt x="533" y="447"/>
                    <a:pt x="533" y="300"/>
                  </a:cubicBezTo>
                  <a:lnTo>
                    <a:pt x="533" y="266"/>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4"/>
            <p:cNvSpPr/>
            <p:nvPr/>
          </p:nvSpPr>
          <p:spPr>
            <a:xfrm>
              <a:off x="4680267" y="1456785"/>
              <a:ext cx="595091" cy="359801"/>
            </a:xfrm>
            <a:custGeom>
              <a:rect b="b" l="l" r="r" t="t"/>
              <a:pathLst>
                <a:path extrusionOk="0" h="10848" w="17942">
                  <a:moveTo>
                    <a:pt x="17409" y="532"/>
                  </a:moveTo>
                  <a:lnTo>
                    <a:pt x="17409" y="1185"/>
                  </a:lnTo>
                  <a:lnTo>
                    <a:pt x="16756" y="1185"/>
                  </a:lnTo>
                  <a:cubicBezTo>
                    <a:pt x="16731" y="942"/>
                    <a:pt x="16640" y="718"/>
                    <a:pt x="16501" y="532"/>
                  </a:cubicBezTo>
                  <a:close/>
                  <a:moveTo>
                    <a:pt x="15443" y="532"/>
                  </a:moveTo>
                  <a:cubicBezTo>
                    <a:pt x="15877" y="532"/>
                    <a:pt x="16232" y="885"/>
                    <a:pt x="16232" y="1320"/>
                  </a:cubicBezTo>
                  <a:cubicBezTo>
                    <a:pt x="16232" y="1755"/>
                    <a:pt x="15877" y="2108"/>
                    <a:pt x="15443" y="2108"/>
                  </a:cubicBezTo>
                  <a:lnTo>
                    <a:pt x="9867" y="2108"/>
                  </a:lnTo>
                  <a:cubicBezTo>
                    <a:pt x="9433" y="2108"/>
                    <a:pt x="9079" y="1755"/>
                    <a:pt x="9079" y="1320"/>
                  </a:cubicBezTo>
                  <a:cubicBezTo>
                    <a:pt x="9079" y="885"/>
                    <a:pt x="9433" y="532"/>
                    <a:pt x="9867" y="532"/>
                  </a:cubicBezTo>
                  <a:close/>
                  <a:moveTo>
                    <a:pt x="3101" y="1716"/>
                  </a:moveTo>
                  <a:lnTo>
                    <a:pt x="3101" y="3486"/>
                  </a:lnTo>
                  <a:cubicBezTo>
                    <a:pt x="2995" y="3461"/>
                    <a:pt x="2885" y="3448"/>
                    <a:pt x="2771" y="3448"/>
                  </a:cubicBezTo>
                  <a:cubicBezTo>
                    <a:pt x="2658" y="3448"/>
                    <a:pt x="2548" y="3461"/>
                    <a:pt x="2442" y="3486"/>
                  </a:cubicBezTo>
                  <a:lnTo>
                    <a:pt x="2442" y="1716"/>
                  </a:lnTo>
                  <a:close/>
                  <a:moveTo>
                    <a:pt x="12180" y="2640"/>
                  </a:moveTo>
                  <a:lnTo>
                    <a:pt x="13158" y="3617"/>
                  </a:lnTo>
                  <a:lnTo>
                    <a:pt x="11986" y="3617"/>
                  </a:lnTo>
                  <a:lnTo>
                    <a:pt x="11009" y="2640"/>
                  </a:lnTo>
                  <a:close/>
                  <a:moveTo>
                    <a:pt x="2771" y="3980"/>
                  </a:moveTo>
                  <a:cubicBezTo>
                    <a:pt x="3300" y="3980"/>
                    <a:pt x="3730" y="4410"/>
                    <a:pt x="3730" y="4938"/>
                  </a:cubicBezTo>
                  <a:cubicBezTo>
                    <a:pt x="3730" y="5466"/>
                    <a:pt x="3300" y="5897"/>
                    <a:pt x="2771" y="5897"/>
                  </a:cubicBezTo>
                  <a:cubicBezTo>
                    <a:pt x="2243" y="5897"/>
                    <a:pt x="1813" y="5466"/>
                    <a:pt x="1813" y="4938"/>
                  </a:cubicBezTo>
                  <a:cubicBezTo>
                    <a:pt x="1813" y="4410"/>
                    <a:pt x="2243" y="3980"/>
                    <a:pt x="2771" y="3980"/>
                  </a:cubicBezTo>
                  <a:close/>
                  <a:moveTo>
                    <a:pt x="9438" y="5414"/>
                  </a:moveTo>
                  <a:cubicBezTo>
                    <a:pt x="9486" y="5437"/>
                    <a:pt x="9535" y="5456"/>
                    <a:pt x="9587" y="5471"/>
                  </a:cubicBezTo>
                  <a:lnTo>
                    <a:pt x="9587" y="6368"/>
                  </a:lnTo>
                  <a:lnTo>
                    <a:pt x="9438" y="6368"/>
                  </a:lnTo>
                  <a:lnTo>
                    <a:pt x="9438" y="5414"/>
                  </a:lnTo>
                  <a:close/>
                  <a:moveTo>
                    <a:pt x="10266" y="5509"/>
                  </a:moveTo>
                  <a:lnTo>
                    <a:pt x="10266" y="6368"/>
                  </a:lnTo>
                  <a:lnTo>
                    <a:pt x="10118" y="6368"/>
                  </a:lnTo>
                  <a:lnTo>
                    <a:pt x="10118" y="5509"/>
                  </a:lnTo>
                  <a:close/>
                  <a:moveTo>
                    <a:pt x="4060" y="5685"/>
                  </a:moveTo>
                  <a:lnTo>
                    <a:pt x="5535" y="7160"/>
                  </a:lnTo>
                  <a:cubicBezTo>
                    <a:pt x="5334" y="7261"/>
                    <a:pt x="5173" y="7429"/>
                    <a:pt x="5078" y="7634"/>
                  </a:cubicBezTo>
                  <a:lnTo>
                    <a:pt x="3612" y="6168"/>
                  </a:lnTo>
                  <a:cubicBezTo>
                    <a:pt x="3795" y="6042"/>
                    <a:pt x="3948" y="5877"/>
                    <a:pt x="4060" y="5685"/>
                  </a:cubicBezTo>
                  <a:close/>
                  <a:moveTo>
                    <a:pt x="5985" y="7584"/>
                  </a:moveTo>
                  <a:cubicBezTo>
                    <a:pt x="6241" y="7584"/>
                    <a:pt x="6451" y="7793"/>
                    <a:pt x="6451" y="8050"/>
                  </a:cubicBezTo>
                  <a:cubicBezTo>
                    <a:pt x="6451" y="8307"/>
                    <a:pt x="6241" y="8516"/>
                    <a:pt x="5985" y="8516"/>
                  </a:cubicBezTo>
                  <a:cubicBezTo>
                    <a:pt x="5727" y="8516"/>
                    <a:pt x="5519" y="8307"/>
                    <a:pt x="5519" y="8050"/>
                  </a:cubicBezTo>
                  <a:cubicBezTo>
                    <a:pt x="5519" y="7793"/>
                    <a:pt x="5727" y="7584"/>
                    <a:pt x="5985" y="7584"/>
                  </a:cubicBezTo>
                  <a:close/>
                  <a:moveTo>
                    <a:pt x="9852" y="7647"/>
                  </a:moveTo>
                  <a:lnTo>
                    <a:pt x="10993" y="8476"/>
                  </a:lnTo>
                  <a:lnTo>
                    <a:pt x="10793" y="9091"/>
                  </a:lnTo>
                  <a:lnTo>
                    <a:pt x="10637" y="9091"/>
                  </a:lnTo>
                  <a:lnTo>
                    <a:pt x="10759" y="8717"/>
                  </a:lnTo>
                  <a:cubicBezTo>
                    <a:pt x="10795" y="8607"/>
                    <a:pt x="10756" y="8487"/>
                    <a:pt x="10663" y="8419"/>
                  </a:cubicBezTo>
                  <a:lnTo>
                    <a:pt x="10009" y="7944"/>
                  </a:lnTo>
                  <a:cubicBezTo>
                    <a:pt x="9962" y="7910"/>
                    <a:pt x="9907" y="7893"/>
                    <a:pt x="9852" y="7893"/>
                  </a:cubicBezTo>
                  <a:cubicBezTo>
                    <a:pt x="9797" y="7893"/>
                    <a:pt x="9742" y="7910"/>
                    <a:pt x="9695" y="7944"/>
                  </a:cubicBezTo>
                  <a:lnTo>
                    <a:pt x="9042" y="8419"/>
                  </a:lnTo>
                  <a:cubicBezTo>
                    <a:pt x="8949" y="8487"/>
                    <a:pt x="8910" y="8607"/>
                    <a:pt x="8945" y="8717"/>
                  </a:cubicBezTo>
                  <a:lnTo>
                    <a:pt x="9067" y="9091"/>
                  </a:lnTo>
                  <a:lnTo>
                    <a:pt x="8911" y="9091"/>
                  </a:lnTo>
                  <a:lnTo>
                    <a:pt x="8712" y="8476"/>
                  </a:lnTo>
                  <a:lnTo>
                    <a:pt x="9852" y="7647"/>
                  </a:lnTo>
                  <a:close/>
                  <a:moveTo>
                    <a:pt x="6296" y="8998"/>
                  </a:moveTo>
                  <a:lnTo>
                    <a:pt x="6296" y="9671"/>
                  </a:lnTo>
                  <a:lnTo>
                    <a:pt x="5674" y="9671"/>
                  </a:lnTo>
                  <a:lnTo>
                    <a:pt x="5674" y="8998"/>
                  </a:lnTo>
                  <a:cubicBezTo>
                    <a:pt x="5771" y="9030"/>
                    <a:pt x="5876" y="9048"/>
                    <a:pt x="5985" y="9048"/>
                  </a:cubicBezTo>
                  <a:cubicBezTo>
                    <a:pt x="6094" y="9048"/>
                    <a:pt x="6197" y="9030"/>
                    <a:pt x="6296" y="8998"/>
                  </a:cubicBezTo>
                  <a:close/>
                  <a:moveTo>
                    <a:pt x="444" y="0"/>
                  </a:moveTo>
                  <a:cubicBezTo>
                    <a:pt x="200" y="0"/>
                    <a:pt x="1" y="199"/>
                    <a:pt x="1" y="444"/>
                  </a:cubicBezTo>
                  <a:lnTo>
                    <a:pt x="1" y="1273"/>
                  </a:lnTo>
                  <a:cubicBezTo>
                    <a:pt x="1" y="1518"/>
                    <a:pt x="200" y="1716"/>
                    <a:pt x="444" y="1716"/>
                  </a:cubicBezTo>
                  <a:lnTo>
                    <a:pt x="1911" y="1716"/>
                  </a:lnTo>
                  <a:lnTo>
                    <a:pt x="1911" y="3723"/>
                  </a:lnTo>
                  <a:cubicBezTo>
                    <a:pt x="1531" y="3993"/>
                    <a:pt x="1281" y="4437"/>
                    <a:pt x="1281" y="4938"/>
                  </a:cubicBezTo>
                  <a:cubicBezTo>
                    <a:pt x="1281" y="5759"/>
                    <a:pt x="1950" y="6427"/>
                    <a:pt x="2771" y="6427"/>
                  </a:cubicBezTo>
                  <a:cubicBezTo>
                    <a:pt x="2880" y="6427"/>
                    <a:pt x="2985" y="6416"/>
                    <a:pt x="3086" y="6394"/>
                  </a:cubicBezTo>
                  <a:lnTo>
                    <a:pt x="5029" y="8336"/>
                  </a:lnTo>
                  <a:cubicBezTo>
                    <a:pt x="5055" y="8424"/>
                    <a:pt x="5094" y="8508"/>
                    <a:pt x="5142" y="8584"/>
                  </a:cubicBezTo>
                  <a:lnTo>
                    <a:pt x="5142" y="9759"/>
                  </a:lnTo>
                  <a:cubicBezTo>
                    <a:pt x="5142" y="10004"/>
                    <a:pt x="5340" y="10202"/>
                    <a:pt x="5584" y="10202"/>
                  </a:cubicBezTo>
                  <a:lnTo>
                    <a:pt x="5719" y="10202"/>
                  </a:lnTo>
                  <a:lnTo>
                    <a:pt x="5719" y="10583"/>
                  </a:lnTo>
                  <a:cubicBezTo>
                    <a:pt x="5719" y="10728"/>
                    <a:pt x="5838" y="10848"/>
                    <a:pt x="5984" y="10848"/>
                  </a:cubicBezTo>
                  <a:cubicBezTo>
                    <a:pt x="6132" y="10848"/>
                    <a:pt x="6250" y="10728"/>
                    <a:pt x="6250" y="10583"/>
                  </a:cubicBezTo>
                  <a:lnTo>
                    <a:pt x="6250" y="10202"/>
                  </a:lnTo>
                  <a:lnTo>
                    <a:pt x="6384" y="10202"/>
                  </a:lnTo>
                  <a:cubicBezTo>
                    <a:pt x="6629" y="10202"/>
                    <a:pt x="6827" y="10004"/>
                    <a:pt x="6827" y="9759"/>
                  </a:cubicBezTo>
                  <a:lnTo>
                    <a:pt x="6827" y="8584"/>
                  </a:lnTo>
                  <a:cubicBezTo>
                    <a:pt x="6925" y="8429"/>
                    <a:pt x="6983" y="8246"/>
                    <a:pt x="6983" y="8050"/>
                  </a:cubicBezTo>
                  <a:cubicBezTo>
                    <a:pt x="6983" y="7574"/>
                    <a:pt x="6649" y="7176"/>
                    <a:pt x="6203" y="7076"/>
                  </a:cubicBezTo>
                  <a:lnTo>
                    <a:pt x="4250" y="5122"/>
                  </a:lnTo>
                  <a:cubicBezTo>
                    <a:pt x="4257" y="5062"/>
                    <a:pt x="4261" y="5000"/>
                    <a:pt x="4261" y="4938"/>
                  </a:cubicBezTo>
                  <a:cubicBezTo>
                    <a:pt x="4261" y="4438"/>
                    <a:pt x="4012" y="3994"/>
                    <a:pt x="3632" y="3723"/>
                  </a:cubicBezTo>
                  <a:lnTo>
                    <a:pt x="3632" y="1716"/>
                  </a:lnTo>
                  <a:lnTo>
                    <a:pt x="4716" y="1716"/>
                  </a:lnTo>
                  <a:cubicBezTo>
                    <a:pt x="4863" y="1716"/>
                    <a:pt x="4982" y="1598"/>
                    <a:pt x="4982" y="1451"/>
                  </a:cubicBezTo>
                  <a:cubicBezTo>
                    <a:pt x="4982" y="1304"/>
                    <a:pt x="4863" y="1185"/>
                    <a:pt x="4716" y="1185"/>
                  </a:cubicBezTo>
                  <a:lnTo>
                    <a:pt x="533" y="1185"/>
                  </a:lnTo>
                  <a:lnTo>
                    <a:pt x="533" y="532"/>
                  </a:lnTo>
                  <a:lnTo>
                    <a:pt x="8808" y="532"/>
                  </a:lnTo>
                  <a:cubicBezTo>
                    <a:pt x="8670" y="718"/>
                    <a:pt x="8578" y="942"/>
                    <a:pt x="8554" y="1185"/>
                  </a:cubicBezTo>
                  <a:lnTo>
                    <a:pt x="6417" y="1185"/>
                  </a:lnTo>
                  <a:cubicBezTo>
                    <a:pt x="6270" y="1185"/>
                    <a:pt x="6151" y="1304"/>
                    <a:pt x="6151" y="1451"/>
                  </a:cubicBezTo>
                  <a:cubicBezTo>
                    <a:pt x="6151" y="1597"/>
                    <a:pt x="6270" y="1716"/>
                    <a:pt x="6417" y="1716"/>
                  </a:cubicBezTo>
                  <a:lnTo>
                    <a:pt x="8608" y="1716"/>
                  </a:lnTo>
                  <a:cubicBezTo>
                    <a:pt x="8776" y="2251"/>
                    <a:pt x="9276" y="2640"/>
                    <a:pt x="9867" y="2640"/>
                  </a:cubicBezTo>
                  <a:lnTo>
                    <a:pt x="10257" y="2640"/>
                  </a:lnTo>
                  <a:lnTo>
                    <a:pt x="11233" y="3616"/>
                  </a:lnTo>
                  <a:lnTo>
                    <a:pt x="9851" y="3616"/>
                  </a:lnTo>
                  <a:cubicBezTo>
                    <a:pt x="9850" y="3616"/>
                    <a:pt x="9849" y="3617"/>
                    <a:pt x="9848" y="3617"/>
                  </a:cubicBezTo>
                  <a:cubicBezTo>
                    <a:pt x="9833" y="3617"/>
                    <a:pt x="9819" y="3617"/>
                    <a:pt x="9803" y="3618"/>
                  </a:cubicBezTo>
                  <a:cubicBezTo>
                    <a:pt x="9800" y="3618"/>
                    <a:pt x="9796" y="3618"/>
                    <a:pt x="9793" y="3619"/>
                  </a:cubicBezTo>
                  <a:cubicBezTo>
                    <a:pt x="9781" y="3619"/>
                    <a:pt x="9768" y="3620"/>
                    <a:pt x="9755" y="3621"/>
                  </a:cubicBezTo>
                  <a:cubicBezTo>
                    <a:pt x="9754" y="3621"/>
                    <a:pt x="9752" y="3622"/>
                    <a:pt x="9750" y="3622"/>
                  </a:cubicBezTo>
                  <a:cubicBezTo>
                    <a:pt x="9536" y="3645"/>
                    <a:pt x="9337" y="3739"/>
                    <a:pt x="9183" y="3893"/>
                  </a:cubicBezTo>
                  <a:cubicBezTo>
                    <a:pt x="9028" y="4048"/>
                    <a:pt x="8934" y="4249"/>
                    <a:pt x="8911" y="4463"/>
                  </a:cubicBezTo>
                  <a:cubicBezTo>
                    <a:pt x="8911" y="4464"/>
                    <a:pt x="8911" y="4465"/>
                    <a:pt x="8911" y="4466"/>
                  </a:cubicBezTo>
                  <a:cubicBezTo>
                    <a:pt x="8909" y="4480"/>
                    <a:pt x="8908" y="4493"/>
                    <a:pt x="8908" y="4506"/>
                  </a:cubicBezTo>
                  <a:cubicBezTo>
                    <a:pt x="8907" y="4509"/>
                    <a:pt x="8907" y="4512"/>
                    <a:pt x="8907" y="4515"/>
                  </a:cubicBezTo>
                  <a:cubicBezTo>
                    <a:pt x="8906" y="4530"/>
                    <a:pt x="8906" y="4546"/>
                    <a:pt x="8906" y="4562"/>
                  </a:cubicBezTo>
                  <a:lnTo>
                    <a:pt x="8906" y="4563"/>
                  </a:lnTo>
                  <a:lnTo>
                    <a:pt x="8906" y="6463"/>
                  </a:lnTo>
                  <a:cubicBezTo>
                    <a:pt x="8906" y="6704"/>
                    <a:pt x="9101" y="6900"/>
                    <a:pt x="9341" y="6900"/>
                  </a:cubicBezTo>
                  <a:lnTo>
                    <a:pt x="9586" y="6900"/>
                  </a:lnTo>
                  <a:lnTo>
                    <a:pt x="9586" y="7183"/>
                  </a:lnTo>
                  <a:lnTo>
                    <a:pt x="8301" y="8116"/>
                  </a:lnTo>
                  <a:cubicBezTo>
                    <a:pt x="8173" y="8210"/>
                    <a:pt x="8119" y="8375"/>
                    <a:pt x="8169" y="8527"/>
                  </a:cubicBezTo>
                  <a:lnTo>
                    <a:pt x="8442" y="9369"/>
                  </a:lnTo>
                  <a:cubicBezTo>
                    <a:pt x="8491" y="9521"/>
                    <a:pt x="8632" y="9623"/>
                    <a:pt x="8792" y="9623"/>
                  </a:cubicBezTo>
                  <a:lnTo>
                    <a:pt x="9292" y="9623"/>
                  </a:lnTo>
                  <a:cubicBezTo>
                    <a:pt x="9410" y="9623"/>
                    <a:pt x="9521" y="9566"/>
                    <a:pt x="9590" y="9472"/>
                  </a:cubicBezTo>
                  <a:cubicBezTo>
                    <a:pt x="9658" y="9376"/>
                    <a:pt x="9678" y="9253"/>
                    <a:pt x="9642" y="9141"/>
                  </a:cubicBezTo>
                  <a:lnTo>
                    <a:pt x="9511" y="8736"/>
                  </a:lnTo>
                  <a:lnTo>
                    <a:pt x="9851" y="8488"/>
                  </a:lnTo>
                  <a:lnTo>
                    <a:pt x="10193" y="8736"/>
                  </a:lnTo>
                  <a:lnTo>
                    <a:pt x="10061" y="9141"/>
                  </a:lnTo>
                  <a:cubicBezTo>
                    <a:pt x="10025" y="9253"/>
                    <a:pt x="10044" y="9376"/>
                    <a:pt x="10113" y="9471"/>
                  </a:cubicBezTo>
                  <a:cubicBezTo>
                    <a:pt x="10183" y="9566"/>
                    <a:pt x="10294" y="9623"/>
                    <a:pt x="10411" y="9623"/>
                  </a:cubicBezTo>
                  <a:lnTo>
                    <a:pt x="10912" y="9623"/>
                  </a:lnTo>
                  <a:cubicBezTo>
                    <a:pt x="11071" y="9623"/>
                    <a:pt x="11212" y="9521"/>
                    <a:pt x="11262" y="9368"/>
                  </a:cubicBezTo>
                  <a:lnTo>
                    <a:pt x="11535" y="8527"/>
                  </a:lnTo>
                  <a:cubicBezTo>
                    <a:pt x="11585" y="8376"/>
                    <a:pt x="11531" y="8210"/>
                    <a:pt x="11402" y="8116"/>
                  </a:cubicBezTo>
                  <a:lnTo>
                    <a:pt x="10117" y="7183"/>
                  </a:lnTo>
                  <a:lnTo>
                    <a:pt x="10117" y="6900"/>
                  </a:lnTo>
                  <a:lnTo>
                    <a:pt x="10362" y="6900"/>
                  </a:lnTo>
                  <a:cubicBezTo>
                    <a:pt x="10602" y="6900"/>
                    <a:pt x="10797" y="6704"/>
                    <a:pt x="10797" y="6463"/>
                  </a:cubicBezTo>
                  <a:lnTo>
                    <a:pt x="10797" y="5509"/>
                  </a:lnTo>
                  <a:lnTo>
                    <a:pt x="11450" y="5509"/>
                  </a:lnTo>
                  <a:cubicBezTo>
                    <a:pt x="11598" y="5509"/>
                    <a:pt x="11716" y="5389"/>
                    <a:pt x="11716" y="5243"/>
                  </a:cubicBezTo>
                  <a:cubicBezTo>
                    <a:pt x="11716" y="5096"/>
                    <a:pt x="11597" y="4977"/>
                    <a:pt x="11450" y="4977"/>
                  </a:cubicBezTo>
                  <a:lnTo>
                    <a:pt x="9851" y="4977"/>
                  </a:lnTo>
                  <a:cubicBezTo>
                    <a:pt x="9742" y="4977"/>
                    <a:pt x="9637" y="4934"/>
                    <a:pt x="9559" y="4856"/>
                  </a:cubicBezTo>
                  <a:cubicBezTo>
                    <a:pt x="9481" y="4777"/>
                    <a:pt x="9438" y="4674"/>
                    <a:pt x="9438" y="4563"/>
                  </a:cubicBezTo>
                  <a:cubicBezTo>
                    <a:pt x="9438" y="4334"/>
                    <a:pt x="9624" y="4148"/>
                    <a:pt x="9851" y="4148"/>
                  </a:cubicBezTo>
                  <a:lnTo>
                    <a:pt x="13449" y="4148"/>
                  </a:lnTo>
                  <a:cubicBezTo>
                    <a:pt x="13560" y="4148"/>
                    <a:pt x="13664" y="4191"/>
                    <a:pt x="13742" y="4270"/>
                  </a:cubicBezTo>
                  <a:cubicBezTo>
                    <a:pt x="13821" y="4348"/>
                    <a:pt x="13864" y="4452"/>
                    <a:pt x="13864" y="4563"/>
                  </a:cubicBezTo>
                  <a:cubicBezTo>
                    <a:pt x="13864" y="4791"/>
                    <a:pt x="13678" y="4977"/>
                    <a:pt x="13449" y="4977"/>
                  </a:cubicBezTo>
                  <a:lnTo>
                    <a:pt x="13011" y="4977"/>
                  </a:lnTo>
                  <a:cubicBezTo>
                    <a:pt x="12863" y="4977"/>
                    <a:pt x="12745" y="5096"/>
                    <a:pt x="12745" y="5243"/>
                  </a:cubicBezTo>
                  <a:cubicBezTo>
                    <a:pt x="12745" y="5389"/>
                    <a:pt x="12863" y="5509"/>
                    <a:pt x="13011" y="5509"/>
                  </a:cubicBezTo>
                  <a:lnTo>
                    <a:pt x="13449" y="5509"/>
                  </a:lnTo>
                  <a:cubicBezTo>
                    <a:pt x="13971" y="5509"/>
                    <a:pt x="14395" y="5084"/>
                    <a:pt x="14395" y="4563"/>
                  </a:cubicBezTo>
                  <a:cubicBezTo>
                    <a:pt x="14395" y="4549"/>
                    <a:pt x="14395" y="4534"/>
                    <a:pt x="14394" y="4519"/>
                  </a:cubicBezTo>
                  <a:cubicBezTo>
                    <a:pt x="14401" y="4269"/>
                    <a:pt x="14309" y="4017"/>
                    <a:pt x="14119" y="3826"/>
                  </a:cubicBezTo>
                  <a:lnTo>
                    <a:pt x="12932" y="2640"/>
                  </a:lnTo>
                  <a:lnTo>
                    <a:pt x="15443" y="2640"/>
                  </a:lnTo>
                  <a:cubicBezTo>
                    <a:pt x="16032" y="2640"/>
                    <a:pt x="16534" y="2251"/>
                    <a:pt x="16702" y="1717"/>
                  </a:cubicBezTo>
                  <a:lnTo>
                    <a:pt x="17498" y="1717"/>
                  </a:lnTo>
                  <a:cubicBezTo>
                    <a:pt x="17742" y="1717"/>
                    <a:pt x="17941" y="1518"/>
                    <a:pt x="17941" y="1273"/>
                  </a:cubicBezTo>
                  <a:lnTo>
                    <a:pt x="17941" y="444"/>
                  </a:lnTo>
                  <a:cubicBezTo>
                    <a:pt x="17941" y="199"/>
                    <a:pt x="17743" y="0"/>
                    <a:pt x="174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4"/>
            <p:cNvSpPr/>
            <p:nvPr/>
          </p:nvSpPr>
          <p:spPr>
            <a:xfrm>
              <a:off x="4990251" y="1477912"/>
              <a:ext cx="220929" cy="45307"/>
            </a:xfrm>
            <a:custGeom>
              <a:rect b="b" l="l" r="r" t="t"/>
              <a:pathLst>
                <a:path extrusionOk="0" h="1366" w="6661">
                  <a:moveTo>
                    <a:pt x="682" y="533"/>
                  </a:moveTo>
                  <a:cubicBezTo>
                    <a:pt x="765" y="533"/>
                    <a:pt x="833" y="600"/>
                    <a:pt x="833" y="683"/>
                  </a:cubicBezTo>
                  <a:cubicBezTo>
                    <a:pt x="833" y="767"/>
                    <a:pt x="765" y="833"/>
                    <a:pt x="682" y="833"/>
                  </a:cubicBezTo>
                  <a:cubicBezTo>
                    <a:pt x="600" y="833"/>
                    <a:pt x="532" y="766"/>
                    <a:pt x="532" y="683"/>
                  </a:cubicBezTo>
                  <a:cubicBezTo>
                    <a:pt x="532" y="600"/>
                    <a:pt x="600" y="533"/>
                    <a:pt x="682" y="533"/>
                  </a:cubicBezTo>
                  <a:close/>
                  <a:moveTo>
                    <a:pt x="5978" y="533"/>
                  </a:moveTo>
                  <a:cubicBezTo>
                    <a:pt x="6061" y="533"/>
                    <a:pt x="6129" y="600"/>
                    <a:pt x="6129" y="683"/>
                  </a:cubicBezTo>
                  <a:cubicBezTo>
                    <a:pt x="6129" y="767"/>
                    <a:pt x="6061" y="833"/>
                    <a:pt x="5978" y="833"/>
                  </a:cubicBezTo>
                  <a:cubicBezTo>
                    <a:pt x="5895" y="833"/>
                    <a:pt x="5827" y="766"/>
                    <a:pt x="5827" y="683"/>
                  </a:cubicBezTo>
                  <a:cubicBezTo>
                    <a:pt x="5827" y="600"/>
                    <a:pt x="5895" y="533"/>
                    <a:pt x="5978" y="533"/>
                  </a:cubicBezTo>
                  <a:close/>
                  <a:moveTo>
                    <a:pt x="682" y="1"/>
                  </a:moveTo>
                  <a:cubicBezTo>
                    <a:pt x="306" y="1"/>
                    <a:pt x="0" y="307"/>
                    <a:pt x="0" y="683"/>
                  </a:cubicBezTo>
                  <a:cubicBezTo>
                    <a:pt x="0" y="1059"/>
                    <a:pt x="306" y="1365"/>
                    <a:pt x="682" y="1365"/>
                  </a:cubicBezTo>
                  <a:cubicBezTo>
                    <a:pt x="964" y="1365"/>
                    <a:pt x="1207" y="1194"/>
                    <a:pt x="1310" y="949"/>
                  </a:cubicBezTo>
                  <a:lnTo>
                    <a:pt x="5350" y="949"/>
                  </a:lnTo>
                  <a:cubicBezTo>
                    <a:pt x="5453" y="1194"/>
                    <a:pt x="5696" y="1365"/>
                    <a:pt x="5978" y="1365"/>
                  </a:cubicBezTo>
                  <a:cubicBezTo>
                    <a:pt x="6355" y="1365"/>
                    <a:pt x="6661" y="1059"/>
                    <a:pt x="6661" y="683"/>
                  </a:cubicBezTo>
                  <a:cubicBezTo>
                    <a:pt x="6661" y="307"/>
                    <a:pt x="6354" y="1"/>
                    <a:pt x="5978" y="1"/>
                  </a:cubicBezTo>
                  <a:cubicBezTo>
                    <a:pt x="5696" y="1"/>
                    <a:pt x="5453" y="173"/>
                    <a:pt x="5350" y="418"/>
                  </a:cubicBezTo>
                  <a:lnTo>
                    <a:pt x="1310" y="418"/>
                  </a:lnTo>
                  <a:cubicBezTo>
                    <a:pt x="1207" y="173"/>
                    <a:pt x="964" y="1"/>
                    <a:pt x="6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4"/>
            <p:cNvSpPr/>
            <p:nvPr/>
          </p:nvSpPr>
          <p:spPr>
            <a:xfrm>
              <a:off x="5000931" y="1599272"/>
              <a:ext cx="130481" cy="17678"/>
            </a:xfrm>
            <a:custGeom>
              <a:rect b="b" l="l" r="r" t="t"/>
              <a:pathLst>
                <a:path extrusionOk="0" h="533" w="3934">
                  <a:moveTo>
                    <a:pt x="267" y="1"/>
                  </a:moveTo>
                  <a:cubicBezTo>
                    <a:pt x="120" y="1"/>
                    <a:pt x="1" y="120"/>
                    <a:pt x="1" y="267"/>
                  </a:cubicBezTo>
                  <a:cubicBezTo>
                    <a:pt x="1" y="414"/>
                    <a:pt x="120" y="533"/>
                    <a:pt x="267" y="533"/>
                  </a:cubicBezTo>
                  <a:lnTo>
                    <a:pt x="3667" y="533"/>
                  </a:lnTo>
                  <a:cubicBezTo>
                    <a:pt x="3814" y="533"/>
                    <a:pt x="3933" y="414"/>
                    <a:pt x="3933" y="267"/>
                  </a:cubicBezTo>
                  <a:cubicBezTo>
                    <a:pt x="3933" y="120"/>
                    <a:pt x="3814" y="1"/>
                    <a:pt x="3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 name="Google Shape;2398;p64"/>
          <p:cNvGrpSpPr/>
          <p:nvPr/>
        </p:nvGrpSpPr>
        <p:grpSpPr>
          <a:xfrm>
            <a:off x="5363671" y="1431315"/>
            <a:ext cx="441049" cy="536704"/>
            <a:chOff x="5429388" y="1431080"/>
            <a:chExt cx="494726" cy="602023"/>
          </a:xfrm>
        </p:grpSpPr>
        <p:sp>
          <p:nvSpPr>
            <p:cNvPr id="2399" name="Google Shape;2399;p64"/>
            <p:cNvSpPr/>
            <p:nvPr/>
          </p:nvSpPr>
          <p:spPr>
            <a:xfrm>
              <a:off x="5764148" y="1712937"/>
              <a:ext cx="26634" cy="36484"/>
            </a:xfrm>
            <a:custGeom>
              <a:rect b="b" l="l" r="r" t="t"/>
              <a:pathLst>
                <a:path extrusionOk="0" h="1100" w="803">
                  <a:moveTo>
                    <a:pt x="503" y="1"/>
                  </a:moveTo>
                  <a:cubicBezTo>
                    <a:pt x="394" y="1"/>
                    <a:pt x="292" y="68"/>
                    <a:pt x="253" y="177"/>
                  </a:cubicBezTo>
                  <a:lnTo>
                    <a:pt x="50" y="745"/>
                  </a:lnTo>
                  <a:cubicBezTo>
                    <a:pt x="0" y="882"/>
                    <a:pt x="72" y="1034"/>
                    <a:pt x="211" y="1084"/>
                  </a:cubicBezTo>
                  <a:cubicBezTo>
                    <a:pt x="240" y="1095"/>
                    <a:pt x="270" y="1100"/>
                    <a:pt x="300" y="1100"/>
                  </a:cubicBezTo>
                  <a:cubicBezTo>
                    <a:pt x="410" y="1100"/>
                    <a:pt x="511" y="1032"/>
                    <a:pt x="550" y="923"/>
                  </a:cubicBezTo>
                  <a:lnTo>
                    <a:pt x="754" y="356"/>
                  </a:lnTo>
                  <a:cubicBezTo>
                    <a:pt x="803" y="218"/>
                    <a:pt x="731" y="66"/>
                    <a:pt x="593" y="17"/>
                  </a:cubicBezTo>
                  <a:cubicBezTo>
                    <a:pt x="564" y="6"/>
                    <a:pt x="533" y="1"/>
                    <a:pt x="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4"/>
            <p:cNvSpPr/>
            <p:nvPr/>
          </p:nvSpPr>
          <p:spPr>
            <a:xfrm>
              <a:off x="5451146" y="1631743"/>
              <a:ext cx="34959" cy="40066"/>
            </a:xfrm>
            <a:custGeom>
              <a:rect b="b" l="l" r="r" t="t"/>
              <a:pathLst>
                <a:path extrusionOk="0" h="1208" w="1054">
                  <a:moveTo>
                    <a:pt x="302" y="0"/>
                  </a:moveTo>
                  <a:cubicBezTo>
                    <a:pt x="252" y="0"/>
                    <a:pt x="201" y="15"/>
                    <a:pt x="156" y="45"/>
                  </a:cubicBezTo>
                  <a:cubicBezTo>
                    <a:pt x="33" y="126"/>
                    <a:pt x="0" y="291"/>
                    <a:pt x="81" y="413"/>
                  </a:cubicBezTo>
                  <a:lnTo>
                    <a:pt x="530" y="1089"/>
                  </a:lnTo>
                  <a:cubicBezTo>
                    <a:pt x="580" y="1167"/>
                    <a:pt x="666" y="1208"/>
                    <a:pt x="752" y="1208"/>
                  </a:cubicBezTo>
                  <a:cubicBezTo>
                    <a:pt x="802" y="1208"/>
                    <a:pt x="852" y="1194"/>
                    <a:pt x="898" y="1164"/>
                  </a:cubicBezTo>
                  <a:cubicBezTo>
                    <a:pt x="1021" y="1083"/>
                    <a:pt x="1054" y="917"/>
                    <a:pt x="973" y="795"/>
                  </a:cubicBezTo>
                  <a:lnTo>
                    <a:pt x="524" y="120"/>
                  </a:lnTo>
                  <a:cubicBezTo>
                    <a:pt x="473" y="42"/>
                    <a:pt x="388" y="0"/>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4"/>
            <p:cNvSpPr/>
            <p:nvPr/>
          </p:nvSpPr>
          <p:spPr>
            <a:xfrm>
              <a:off x="5485508" y="1683551"/>
              <a:ext cx="31808" cy="35290"/>
            </a:xfrm>
            <a:custGeom>
              <a:rect b="b" l="l" r="r" t="t"/>
              <a:pathLst>
                <a:path extrusionOk="0" h="1064" w="959">
                  <a:moveTo>
                    <a:pt x="301" y="0"/>
                  </a:moveTo>
                  <a:cubicBezTo>
                    <a:pt x="251" y="0"/>
                    <a:pt x="200" y="14"/>
                    <a:pt x="155" y="44"/>
                  </a:cubicBezTo>
                  <a:cubicBezTo>
                    <a:pt x="33" y="125"/>
                    <a:pt x="0" y="291"/>
                    <a:pt x="81" y="413"/>
                  </a:cubicBezTo>
                  <a:lnTo>
                    <a:pt x="434" y="945"/>
                  </a:lnTo>
                  <a:cubicBezTo>
                    <a:pt x="485" y="1023"/>
                    <a:pt x="569" y="1064"/>
                    <a:pt x="655" y="1064"/>
                  </a:cubicBezTo>
                  <a:cubicBezTo>
                    <a:pt x="707" y="1064"/>
                    <a:pt x="757" y="1049"/>
                    <a:pt x="802" y="1020"/>
                  </a:cubicBezTo>
                  <a:cubicBezTo>
                    <a:pt x="924" y="939"/>
                    <a:pt x="958" y="773"/>
                    <a:pt x="877" y="651"/>
                  </a:cubicBezTo>
                  <a:lnTo>
                    <a:pt x="524" y="119"/>
                  </a:lnTo>
                  <a:cubicBezTo>
                    <a:pt x="473" y="42"/>
                    <a:pt x="388"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4"/>
            <p:cNvSpPr/>
            <p:nvPr/>
          </p:nvSpPr>
          <p:spPr>
            <a:xfrm>
              <a:off x="5794795" y="1631743"/>
              <a:ext cx="129320" cy="182355"/>
            </a:xfrm>
            <a:custGeom>
              <a:rect b="b" l="l" r="r" t="t"/>
              <a:pathLst>
                <a:path extrusionOk="0" h="5498" w="3899">
                  <a:moveTo>
                    <a:pt x="3596" y="0"/>
                  </a:moveTo>
                  <a:cubicBezTo>
                    <a:pt x="3510" y="0"/>
                    <a:pt x="3425" y="42"/>
                    <a:pt x="3374" y="120"/>
                  </a:cubicBezTo>
                  <a:lnTo>
                    <a:pt x="81" y="5085"/>
                  </a:lnTo>
                  <a:cubicBezTo>
                    <a:pt x="0" y="5207"/>
                    <a:pt x="34" y="5371"/>
                    <a:pt x="156" y="5452"/>
                  </a:cubicBezTo>
                  <a:cubicBezTo>
                    <a:pt x="201" y="5483"/>
                    <a:pt x="252" y="5498"/>
                    <a:pt x="302" y="5498"/>
                  </a:cubicBezTo>
                  <a:cubicBezTo>
                    <a:pt x="388" y="5498"/>
                    <a:pt x="473" y="5456"/>
                    <a:pt x="525" y="5379"/>
                  </a:cubicBezTo>
                  <a:lnTo>
                    <a:pt x="3818" y="413"/>
                  </a:lnTo>
                  <a:cubicBezTo>
                    <a:pt x="3899" y="291"/>
                    <a:pt x="3865" y="126"/>
                    <a:pt x="3743" y="45"/>
                  </a:cubicBezTo>
                  <a:cubicBezTo>
                    <a:pt x="3698" y="15"/>
                    <a:pt x="3647" y="0"/>
                    <a:pt x="3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4"/>
            <p:cNvSpPr/>
            <p:nvPr/>
          </p:nvSpPr>
          <p:spPr>
            <a:xfrm>
              <a:off x="5471776" y="1432738"/>
              <a:ext cx="80663" cy="80597"/>
            </a:xfrm>
            <a:custGeom>
              <a:rect b="b" l="l" r="r" t="t"/>
              <a:pathLst>
                <a:path extrusionOk="0" h="2430" w="2432">
                  <a:moveTo>
                    <a:pt x="1216" y="568"/>
                  </a:moveTo>
                  <a:lnTo>
                    <a:pt x="1863" y="1215"/>
                  </a:lnTo>
                  <a:lnTo>
                    <a:pt x="1216" y="1862"/>
                  </a:lnTo>
                  <a:lnTo>
                    <a:pt x="568" y="1215"/>
                  </a:lnTo>
                  <a:lnTo>
                    <a:pt x="1216" y="568"/>
                  </a:lnTo>
                  <a:close/>
                  <a:moveTo>
                    <a:pt x="1216" y="0"/>
                  </a:moveTo>
                  <a:cubicBezTo>
                    <a:pt x="1097" y="0"/>
                    <a:pt x="986" y="46"/>
                    <a:pt x="903" y="130"/>
                  </a:cubicBezTo>
                  <a:lnTo>
                    <a:pt x="130" y="902"/>
                  </a:lnTo>
                  <a:cubicBezTo>
                    <a:pt x="47" y="985"/>
                    <a:pt x="0" y="1097"/>
                    <a:pt x="0" y="1215"/>
                  </a:cubicBezTo>
                  <a:cubicBezTo>
                    <a:pt x="0" y="1333"/>
                    <a:pt x="47" y="1445"/>
                    <a:pt x="130" y="1528"/>
                  </a:cubicBezTo>
                  <a:lnTo>
                    <a:pt x="903" y="2300"/>
                  </a:lnTo>
                  <a:cubicBezTo>
                    <a:pt x="986" y="2383"/>
                    <a:pt x="1097" y="2429"/>
                    <a:pt x="1216" y="2429"/>
                  </a:cubicBezTo>
                  <a:cubicBezTo>
                    <a:pt x="1334" y="2429"/>
                    <a:pt x="1446" y="2383"/>
                    <a:pt x="1529" y="2300"/>
                  </a:cubicBezTo>
                  <a:lnTo>
                    <a:pt x="2302" y="1528"/>
                  </a:lnTo>
                  <a:cubicBezTo>
                    <a:pt x="2386" y="1445"/>
                    <a:pt x="2432" y="1334"/>
                    <a:pt x="2432" y="1215"/>
                  </a:cubicBezTo>
                  <a:cubicBezTo>
                    <a:pt x="2432" y="1097"/>
                    <a:pt x="2386" y="985"/>
                    <a:pt x="2302" y="902"/>
                  </a:cubicBezTo>
                  <a:lnTo>
                    <a:pt x="1529" y="130"/>
                  </a:lnTo>
                  <a:cubicBezTo>
                    <a:pt x="1446" y="46"/>
                    <a:pt x="1334" y="0"/>
                    <a:pt x="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4"/>
            <p:cNvSpPr/>
            <p:nvPr/>
          </p:nvSpPr>
          <p:spPr>
            <a:xfrm>
              <a:off x="5837415" y="1556486"/>
              <a:ext cx="63781" cy="63748"/>
            </a:xfrm>
            <a:custGeom>
              <a:rect b="b" l="l" r="r" t="t"/>
              <a:pathLst>
                <a:path extrusionOk="0" h="1922" w="1923">
                  <a:moveTo>
                    <a:pt x="962" y="569"/>
                  </a:moveTo>
                  <a:lnTo>
                    <a:pt x="1355" y="961"/>
                  </a:lnTo>
                  <a:lnTo>
                    <a:pt x="962" y="1354"/>
                  </a:lnTo>
                  <a:lnTo>
                    <a:pt x="568" y="961"/>
                  </a:lnTo>
                  <a:lnTo>
                    <a:pt x="962" y="569"/>
                  </a:lnTo>
                  <a:close/>
                  <a:moveTo>
                    <a:pt x="962" y="0"/>
                  </a:moveTo>
                  <a:cubicBezTo>
                    <a:pt x="844" y="0"/>
                    <a:pt x="732" y="47"/>
                    <a:pt x="648" y="131"/>
                  </a:cubicBezTo>
                  <a:lnTo>
                    <a:pt x="130" y="648"/>
                  </a:lnTo>
                  <a:cubicBezTo>
                    <a:pt x="47" y="731"/>
                    <a:pt x="1" y="842"/>
                    <a:pt x="1" y="961"/>
                  </a:cubicBezTo>
                  <a:cubicBezTo>
                    <a:pt x="1" y="1079"/>
                    <a:pt x="47" y="1191"/>
                    <a:pt x="130" y="1275"/>
                  </a:cubicBezTo>
                  <a:lnTo>
                    <a:pt x="648" y="1792"/>
                  </a:lnTo>
                  <a:cubicBezTo>
                    <a:pt x="732" y="1876"/>
                    <a:pt x="844" y="1921"/>
                    <a:pt x="962" y="1921"/>
                  </a:cubicBezTo>
                  <a:cubicBezTo>
                    <a:pt x="1080" y="1921"/>
                    <a:pt x="1192" y="1875"/>
                    <a:pt x="1275" y="1792"/>
                  </a:cubicBezTo>
                  <a:lnTo>
                    <a:pt x="1793" y="1275"/>
                  </a:lnTo>
                  <a:cubicBezTo>
                    <a:pt x="1876" y="1191"/>
                    <a:pt x="1923" y="1079"/>
                    <a:pt x="1923" y="961"/>
                  </a:cubicBezTo>
                  <a:cubicBezTo>
                    <a:pt x="1923" y="842"/>
                    <a:pt x="1876" y="731"/>
                    <a:pt x="1793" y="648"/>
                  </a:cubicBezTo>
                  <a:lnTo>
                    <a:pt x="1275" y="130"/>
                  </a:lnTo>
                  <a:cubicBezTo>
                    <a:pt x="1192" y="47"/>
                    <a:pt x="1080" y="0"/>
                    <a:pt x="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4"/>
            <p:cNvSpPr/>
            <p:nvPr/>
          </p:nvSpPr>
          <p:spPr>
            <a:xfrm>
              <a:off x="5429388" y="1520300"/>
              <a:ext cx="63781" cy="63748"/>
            </a:xfrm>
            <a:custGeom>
              <a:rect b="b" l="l" r="r" t="t"/>
              <a:pathLst>
                <a:path extrusionOk="0" h="1922" w="1923">
                  <a:moveTo>
                    <a:pt x="961" y="570"/>
                  </a:moveTo>
                  <a:lnTo>
                    <a:pt x="1354" y="962"/>
                  </a:lnTo>
                  <a:lnTo>
                    <a:pt x="961" y="1354"/>
                  </a:lnTo>
                  <a:lnTo>
                    <a:pt x="568" y="962"/>
                  </a:lnTo>
                  <a:lnTo>
                    <a:pt x="961" y="570"/>
                  </a:lnTo>
                  <a:close/>
                  <a:moveTo>
                    <a:pt x="961" y="1"/>
                  </a:moveTo>
                  <a:cubicBezTo>
                    <a:pt x="843" y="1"/>
                    <a:pt x="732" y="47"/>
                    <a:pt x="648" y="130"/>
                  </a:cubicBezTo>
                  <a:lnTo>
                    <a:pt x="130" y="648"/>
                  </a:lnTo>
                  <a:cubicBezTo>
                    <a:pt x="46" y="732"/>
                    <a:pt x="0" y="843"/>
                    <a:pt x="0" y="962"/>
                  </a:cubicBezTo>
                  <a:cubicBezTo>
                    <a:pt x="0" y="1080"/>
                    <a:pt x="46" y="1191"/>
                    <a:pt x="130" y="1275"/>
                  </a:cubicBezTo>
                  <a:lnTo>
                    <a:pt x="648" y="1793"/>
                  </a:lnTo>
                  <a:cubicBezTo>
                    <a:pt x="731" y="1876"/>
                    <a:pt x="843" y="1922"/>
                    <a:pt x="961" y="1922"/>
                  </a:cubicBezTo>
                  <a:cubicBezTo>
                    <a:pt x="1080" y="1922"/>
                    <a:pt x="1191" y="1876"/>
                    <a:pt x="1274" y="1793"/>
                  </a:cubicBezTo>
                  <a:lnTo>
                    <a:pt x="1793" y="1275"/>
                  </a:lnTo>
                  <a:cubicBezTo>
                    <a:pt x="1877" y="1192"/>
                    <a:pt x="1922" y="1080"/>
                    <a:pt x="1922" y="962"/>
                  </a:cubicBezTo>
                  <a:cubicBezTo>
                    <a:pt x="1922" y="843"/>
                    <a:pt x="1877" y="732"/>
                    <a:pt x="1793" y="649"/>
                  </a:cubicBezTo>
                  <a:lnTo>
                    <a:pt x="1274" y="130"/>
                  </a:lnTo>
                  <a:cubicBezTo>
                    <a:pt x="1191" y="47"/>
                    <a:pt x="1080" y="1"/>
                    <a:pt x="9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4"/>
            <p:cNvSpPr/>
            <p:nvPr/>
          </p:nvSpPr>
          <p:spPr>
            <a:xfrm>
              <a:off x="5461627" y="1769189"/>
              <a:ext cx="63814" cy="63748"/>
            </a:xfrm>
            <a:custGeom>
              <a:rect b="b" l="l" r="r" t="t"/>
              <a:pathLst>
                <a:path extrusionOk="0" h="1922" w="1924">
                  <a:moveTo>
                    <a:pt x="963" y="569"/>
                  </a:moveTo>
                  <a:lnTo>
                    <a:pt x="1355" y="961"/>
                  </a:lnTo>
                  <a:lnTo>
                    <a:pt x="963" y="1354"/>
                  </a:lnTo>
                  <a:lnTo>
                    <a:pt x="569" y="961"/>
                  </a:lnTo>
                  <a:lnTo>
                    <a:pt x="963" y="569"/>
                  </a:lnTo>
                  <a:close/>
                  <a:moveTo>
                    <a:pt x="963" y="0"/>
                  </a:moveTo>
                  <a:cubicBezTo>
                    <a:pt x="843" y="0"/>
                    <a:pt x="733" y="47"/>
                    <a:pt x="648" y="131"/>
                  </a:cubicBezTo>
                  <a:lnTo>
                    <a:pt x="131" y="648"/>
                  </a:lnTo>
                  <a:cubicBezTo>
                    <a:pt x="47" y="731"/>
                    <a:pt x="0" y="842"/>
                    <a:pt x="0" y="961"/>
                  </a:cubicBezTo>
                  <a:cubicBezTo>
                    <a:pt x="0" y="1079"/>
                    <a:pt x="47" y="1191"/>
                    <a:pt x="131" y="1275"/>
                  </a:cubicBezTo>
                  <a:lnTo>
                    <a:pt x="648" y="1792"/>
                  </a:lnTo>
                  <a:cubicBezTo>
                    <a:pt x="733" y="1875"/>
                    <a:pt x="843" y="1921"/>
                    <a:pt x="963" y="1921"/>
                  </a:cubicBezTo>
                  <a:cubicBezTo>
                    <a:pt x="1081" y="1921"/>
                    <a:pt x="1191" y="1875"/>
                    <a:pt x="1276" y="1792"/>
                  </a:cubicBezTo>
                  <a:lnTo>
                    <a:pt x="1793" y="1275"/>
                  </a:lnTo>
                  <a:cubicBezTo>
                    <a:pt x="1877" y="1191"/>
                    <a:pt x="1924" y="1079"/>
                    <a:pt x="1924" y="961"/>
                  </a:cubicBezTo>
                  <a:cubicBezTo>
                    <a:pt x="1924" y="842"/>
                    <a:pt x="1877" y="731"/>
                    <a:pt x="1793" y="648"/>
                  </a:cubicBezTo>
                  <a:lnTo>
                    <a:pt x="1276" y="131"/>
                  </a:lnTo>
                  <a:cubicBezTo>
                    <a:pt x="1191" y="47"/>
                    <a:pt x="1081" y="0"/>
                    <a:pt x="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4"/>
            <p:cNvSpPr/>
            <p:nvPr/>
          </p:nvSpPr>
          <p:spPr>
            <a:xfrm>
              <a:off x="5810383" y="1835060"/>
              <a:ext cx="63781" cy="63748"/>
            </a:xfrm>
            <a:custGeom>
              <a:rect b="b" l="l" r="r" t="t"/>
              <a:pathLst>
                <a:path extrusionOk="0" h="1922" w="1923">
                  <a:moveTo>
                    <a:pt x="961" y="568"/>
                  </a:moveTo>
                  <a:lnTo>
                    <a:pt x="1355" y="960"/>
                  </a:lnTo>
                  <a:lnTo>
                    <a:pt x="961" y="1352"/>
                  </a:lnTo>
                  <a:lnTo>
                    <a:pt x="568" y="960"/>
                  </a:lnTo>
                  <a:lnTo>
                    <a:pt x="961" y="568"/>
                  </a:lnTo>
                  <a:close/>
                  <a:moveTo>
                    <a:pt x="961" y="0"/>
                  </a:moveTo>
                  <a:cubicBezTo>
                    <a:pt x="842" y="0"/>
                    <a:pt x="731" y="46"/>
                    <a:pt x="648" y="129"/>
                  </a:cubicBezTo>
                  <a:lnTo>
                    <a:pt x="130" y="647"/>
                  </a:lnTo>
                  <a:cubicBezTo>
                    <a:pt x="46" y="730"/>
                    <a:pt x="0" y="842"/>
                    <a:pt x="0" y="960"/>
                  </a:cubicBezTo>
                  <a:cubicBezTo>
                    <a:pt x="0" y="1079"/>
                    <a:pt x="46" y="1190"/>
                    <a:pt x="130" y="1273"/>
                  </a:cubicBezTo>
                  <a:lnTo>
                    <a:pt x="648" y="1792"/>
                  </a:lnTo>
                  <a:cubicBezTo>
                    <a:pt x="731" y="1875"/>
                    <a:pt x="842" y="1921"/>
                    <a:pt x="961" y="1921"/>
                  </a:cubicBezTo>
                  <a:cubicBezTo>
                    <a:pt x="1079" y="1921"/>
                    <a:pt x="1190" y="1875"/>
                    <a:pt x="1275" y="1792"/>
                  </a:cubicBezTo>
                  <a:lnTo>
                    <a:pt x="1793" y="1273"/>
                  </a:lnTo>
                  <a:cubicBezTo>
                    <a:pt x="1876" y="1190"/>
                    <a:pt x="1922" y="1079"/>
                    <a:pt x="1922" y="960"/>
                  </a:cubicBezTo>
                  <a:cubicBezTo>
                    <a:pt x="1922" y="842"/>
                    <a:pt x="1876" y="730"/>
                    <a:pt x="1793" y="647"/>
                  </a:cubicBezTo>
                  <a:lnTo>
                    <a:pt x="1275" y="129"/>
                  </a:lnTo>
                  <a:cubicBezTo>
                    <a:pt x="1191" y="46"/>
                    <a:pt x="1079" y="0"/>
                    <a:pt x="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4"/>
            <p:cNvSpPr/>
            <p:nvPr/>
          </p:nvSpPr>
          <p:spPr>
            <a:xfrm>
              <a:off x="5500765" y="1431080"/>
              <a:ext cx="376949" cy="602023"/>
            </a:xfrm>
            <a:custGeom>
              <a:rect b="b" l="l" r="r" t="t"/>
              <a:pathLst>
                <a:path extrusionOk="0" h="18151" w="11365">
                  <a:moveTo>
                    <a:pt x="2212" y="2801"/>
                  </a:moveTo>
                  <a:lnTo>
                    <a:pt x="5368" y="4621"/>
                  </a:lnTo>
                  <a:lnTo>
                    <a:pt x="5368" y="8260"/>
                  </a:lnTo>
                  <a:lnTo>
                    <a:pt x="2235" y="6454"/>
                  </a:lnTo>
                  <a:cubicBezTo>
                    <a:pt x="2226" y="6446"/>
                    <a:pt x="2215" y="6424"/>
                    <a:pt x="2212" y="6413"/>
                  </a:cubicBezTo>
                  <a:lnTo>
                    <a:pt x="2212" y="2801"/>
                  </a:lnTo>
                  <a:close/>
                  <a:moveTo>
                    <a:pt x="5634" y="533"/>
                  </a:moveTo>
                  <a:cubicBezTo>
                    <a:pt x="5645" y="533"/>
                    <a:pt x="5654" y="535"/>
                    <a:pt x="5658" y="536"/>
                  </a:cubicBezTo>
                  <a:lnTo>
                    <a:pt x="8789" y="2341"/>
                  </a:lnTo>
                  <a:lnTo>
                    <a:pt x="8025" y="2781"/>
                  </a:lnTo>
                  <a:cubicBezTo>
                    <a:pt x="7899" y="2854"/>
                    <a:pt x="7855" y="3017"/>
                    <a:pt x="7928" y="3145"/>
                  </a:cubicBezTo>
                  <a:cubicBezTo>
                    <a:pt x="7977" y="3230"/>
                    <a:pt x="8066" y="3277"/>
                    <a:pt x="8159" y="3277"/>
                  </a:cubicBezTo>
                  <a:cubicBezTo>
                    <a:pt x="8204" y="3277"/>
                    <a:pt x="8249" y="3266"/>
                    <a:pt x="8291" y="3241"/>
                  </a:cubicBezTo>
                  <a:lnTo>
                    <a:pt x="9055" y="2801"/>
                  </a:lnTo>
                  <a:lnTo>
                    <a:pt x="9055" y="6413"/>
                  </a:lnTo>
                  <a:cubicBezTo>
                    <a:pt x="9053" y="6424"/>
                    <a:pt x="9041" y="6446"/>
                    <a:pt x="9031" y="6454"/>
                  </a:cubicBezTo>
                  <a:lnTo>
                    <a:pt x="5899" y="8260"/>
                  </a:lnTo>
                  <a:lnTo>
                    <a:pt x="5899" y="4621"/>
                  </a:lnTo>
                  <a:lnTo>
                    <a:pt x="7015" y="3977"/>
                  </a:lnTo>
                  <a:cubicBezTo>
                    <a:pt x="7142" y="3905"/>
                    <a:pt x="7185" y="3741"/>
                    <a:pt x="7112" y="3614"/>
                  </a:cubicBezTo>
                  <a:cubicBezTo>
                    <a:pt x="7064" y="3529"/>
                    <a:pt x="6975" y="3481"/>
                    <a:pt x="6883" y="3481"/>
                  </a:cubicBezTo>
                  <a:cubicBezTo>
                    <a:pt x="6837" y="3481"/>
                    <a:pt x="6791" y="3493"/>
                    <a:pt x="6749" y="3517"/>
                  </a:cubicBezTo>
                  <a:lnTo>
                    <a:pt x="5633" y="4160"/>
                  </a:lnTo>
                  <a:lnTo>
                    <a:pt x="2479" y="2341"/>
                  </a:lnTo>
                  <a:lnTo>
                    <a:pt x="5609" y="536"/>
                  </a:lnTo>
                  <a:cubicBezTo>
                    <a:pt x="5613" y="535"/>
                    <a:pt x="5622" y="533"/>
                    <a:pt x="5634" y="533"/>
                  </a:cubicBezTo>
                  <a:close/>
                  <a:moveTo>
                    <a:pt x="2781" y="16464"/>
                  </a:moveTo>
                  <a:lnTo>
                    <a:pt x="2781" y="17619"/>
                  </a:lnTo>
                  <a:lnTo>
                    <a:pt x="620" y="17619"/>
                  </a:lnTo>
                  <a:cubicBezTo>
                    <a:pt x="572" y="17619"/>
                    <a:pt x="532" y="17578"/>
                    <a:pt x="532" y="17529"/>
                  </a:cubicBezTo>
                  <a:lnTo>
                    <a:pt x="532" y="16552"/>
                  </a:lnTo>
                  <a:cubicBezTo>
                    <a:pt x="532" y="16504"/>
                    <a:pt x="572" y="16464"/>
                    <a:pt x="620" y="16464"/>
                  </a:cubicBezTo>
                  <a:close/>
                  <a:moveTo>
                    <a:pt x="9153" y="15743"/>
                  </a:moveTo>
                  <a:cubicBezTo>
                    <a:pt x="9340" y="15743"/>
                    <a:pt x="9512" y="15815"/>
                    <a:pt x="9640" y="15932"/>
                  </a:cubicBezTo>
                  <a:lnTo>
                    <a:pt x="5606" y="15932"/>
                  </a:lnTo>
                  <a:cubicBezTo>
                    <a:pt x="5459" y="15932"/>
                    <a:pt x="5340" y="16051"/>
                    <a:pt x="5340" y="16198"/>
                  </a:cubicBezTo>
                  <a:cubicBezTo>
                    <a:pt x="5340" y="16345"/>
                    <a:pt x="5459" y="16464"/>
                    <a:pt x="5606" y="16464"/>
                  </a:cubicBezTo>
                  <a:lnTo>
                    <a:pt x="8053" y="16464"/>
                  </a:lnTo>
                  <a:lnTo>
                    <a:pt x="8053" y="17619"/>
                  </a:lnTo>
                  <a:lnTo>
                    <a:pt x="3311" y="17619"/>
                  </a:lnTo>
                  <a:lnTo>
                    <a:pt x="3311" y="16464"/>
                  </a:lnTo>
                  <a:lnTo>
                    <a:pt x="3940" y="16464"/>
                  </a:lnTo>
                  <a:cubicBezTo>
                    <a:pt x="4087" y="16464"/>
                    <a:pt x="4206" y="16345"/>
                    <a:pt x="4206" y="16198"/>
                  </a:cubicBezTo>
                  <a:cubicBezTo>
                    <a:pt x="4206" y="16051"/>
                    <a:pt x="4088" y="15932"/>
                    <a:pt x="3940" y="15932"/>
                  </a:cubicBezTo>
                  <a:lnTo>
                    <a:pt x="1724" y="15932"/>
                  </a:lnTo>
                  <a:cubicBezTo>
                    <a:pt x="1852" y="15815"/>
                    <a:pt x="2024" y="15743"/>
                    <a:pt x="2212" y="15743"/>
                  </a:cubicBezTo>
                  <a:close/>
                  <a:moveTo>
                    <a:pt x="10744" y="16464"/>
                  </a:moveTo>
                  <a:cubicBezTo>
                    <a:pt x="10792" y="16464"/>
                    <a:pt x="10832" y="16505"/>
                    <a:pt x="10832" y="16552"/>
                  </a:cubicBezTo>
                  <a:lnTo>
                    <a:pt x="10832" y="17529"/>
                  </a:lnTo>
                  <a:cubicBezTo>
                    <a:pt x="10832" y="17578"/>
                    <a:pt x="10792" y="17619"/>
                    <a:pt x="10744" y="17619"/>
                  </a:cubicBezTo>
                  <a:lnTo>
                    <a:pt x="8585" y="17619"/>
                  </a:lnTo>
                  <a:lnTo>
                    <a:pt x="8585" y="16464"/>
                  </a:lnTo>
                  <a:close/>
                  <a:moveTo>
                    <a:pt x="5633" y="1"/>
                  </a:moveTo>
                  <a:cubicBezTo>
                    <a:pt x="5560" y="1"/>
                    <a:pt x="5450" y="13"/>
                    <a:pt x="5347" y="73"/>
                  </a:cubicBezTo>
                  <a:lnTo>
                    <a:pt x="1966" y="2023"/>
                  </a:lnTo>
                  <a:cubicBezTo>
                    <a:pt x="1800" y="2118"/>
                    <a:pt x="1680" y="2326"/>
                    <a:pt x="1680" y="2518"/>
                  </a:cubicBezTo>
                  <a:lnTo>
                    <a:pt x="1680" y="6417"/>
                  </a:lnTo>
                  <a:cubicBezTo>
                    <a:pt x="1680" y="6555"/>
                    <a:pt x="1743" y="6700"/>
                    <a:pt x="1839" y="6808"/>
                  </a:cubicBezTo>
                  <a:lnTo>
                    <a:pt x="4644" y="14638"/>
                  </a:lnTo>
                  <a:lnTo>
                    <a:pt x="816" y="8866"/>
                  </a:lnTo>
                  <a:cubicBezTo>
                    <a:pt x="765" y="8789"/>
                    <a:pt x="681" y="8747"/>
                    <a:pt x="595" y="8747"/>
                  </a:cubicBezTo>
                  <a:cubicBezTo>
                    <a:pt x="544" y="8747"/>
                    <a:pt x="493" y="8761"/>
                    <a:pt x="448" y="8792"/>
                  </a:cubicBezTo>
                  <a:cubicBezTo>
                    <a:pt x="325" y="8873"/>
                    <a:pt x="292" y="9037"/>
                    <a:pt x="373" y="9159"/>
                  </a:cubicBezTo>
                  <a:lnTo>
                    <a:pt x="4386" y="15211"/>
                  </a:lnTo>
                  <a:lnTo>
                    <a:pt x="2212" y="15211"/>
                  </a:lnTo>
                  <a:cubicBezTo>
                    <a:pt x="1710" y="15211"/>
                    <a:pt x="1276" y="15507"/>
                    <a:pt x="1075" y="15932"/>
                  </a:cubicBezTo>
                  <a:lnTo>
                    <a:pt x="620" y="15932"/>
                  </a:lnTo>
                  <a:cubicBezTo>
                    <a:pt x="278" y="15932"/>
                    <a:pt x="0" y="16210"/>
                    <a:pt x="0" y="16553"/>
                  </a:cubicBezTo>
                  <a:lnTo>
                    <a:pt x="0" y="17530"/>
                  </a:lnTo>
                  <a:cubicBezTo>
                    <a:pt x="0" y="17872"/>
                    <a:pt x="278" y="18151"/>
                    <a:pt x="620" y="18151"/>
                  </a:cubicBezTo>
                  <a:lnTo>
                    <a:pt x="10744" y="18151"/>
                  </a:lnTo>
                  <a:cubicBezTo>
                    <a:pt x="11086" y="18151"/>
                    <a:pt x="11364" y="17872"/>
                    <a:pt x="11364" y="17530"/>
                  </a:cubicBezTo>
                  <a:lnTo>
                    <a:pt x="11364" y="16553"/>
                  </a:lnTo>
                  <a:cubicBezTo>
                    <a:pt x="11364" y="16210"/>
                    <a:pt x="11086" y="15932"/>
                    <a:pt x="10744" y="15932"/>
                  </a:cubicBezTo>
                  <a:lnTo>
                    <a:pt x="10289" y="15932"/>
                  </a:lnTo>
                  <a:cubicBezTo>
                    <a:pt x="10088" y="15506"/>
                    <a:pt x="9655" y="15211"/>
                    <a:pt x="9153" y="15211"/>
                  </a:cubicBezTo>
                  <a:lnTo>
                    <a:pt x="6880" y="15211"/>
                  </a:lnTo>
                  <a:lnTo>
                    <a:pt x="8120" y="13342"/>
                  </a:lnTo>
                  <a:cubicBezTo>
                    <a:pt x="8201" y="13220"/>
                    <a:pt x="8167" y="13055"/>
                    <a:pt x="8045" y="12974"/>
                  </a:cubicBezTo>
                  <a:cubicBezTo>
                    <a:pt x="8000" y="12944"/>
                    <a:pt x="7949" y="12930"/>
                    <a:pt x="7899" y="12930"/>
                  </a:cubicBezTo>
                  <a:cubicBezTo>
                    <a:pt x="7812" y="12930"/>
                    <a:pt x="7728" y="12972"/>
                    <a:pt x="7677" y="13049"/>
                  </a:cubicBezTo>
                  <a:lnTo>
                    <a:pt x="6623" y="14637"/>
                  </a:lnTo>
                  <a:lnTo>
                    <a:pt x="8250" y="10095"/>
                  </a:lnTo>
                  <a:cubicBezTo>
                    <a:pt x="8299" y="9956"/>
                    <a:pt x="8227" y="9804"/>
                    <a:pt x="8090" y="9755"/>
                  </a:cubicBezTo>
                  <a:cubicBezTo>
                    <a:pt x="8060" y="9744"/>
                    <a:pt x="8030" y="9739"/>
                    <a:pt x="8000" y="9739"/>
                  </a:cubicBezTo>
                  <a:cubicBezTo>
                    <a:pt x="7891" y="9739"/>
                    <a:pt x="7789" y="9807"/>
                    <a:pt x="7749" y="9916"/>
                  </a:cubicBezTo>
                  <a:lnTo>
                    <a:pt x="5899" y="15080"/>
                  </a:lnTo>
                  <a:lnTo>
                    <a:pt x="5899" y="11102"/>
                  </a:lnTo>
                  <a:cubicBezTo>
                    <a:pt x="5899" y="10955"/>
                    <a:pt x="5781" y="10836"/>
                    <a:pt x="5634" y="10836"/>
                  </a:cubicBezTo>
                  <a:cubicBezTo>
                    <a:pt x="5487" y="10836"/>
                    <a:pt x="5368" y="10955"/>
                    <a:pt x="5368" y="11102"/>
                  </a:cubicBezTo>
                  <a:lnTo>
                    <a:pt x="5368" y="15080"/>
                  </a:lnTo>
                  <a:lnTo>
                    <a:pt x="2565" y="7258"/>
                  </a:lnTo>
                  <a:lnTo>
                    <a:pt x="5347" y="8862"/>
                  </a:lnTo>
                  <a:cubicBezTo>
                    <a:pt x="5355" y="8866"/>
                    <a:pt x="5361" y="8869"/>
                    <a:pt x="5368" y="8872"/>
                  </a:cubicBezTo>
                  <a:lnTo>
                    <a:pt x="5368" y="10004"/>
                  </a:lnTo>
                  <a:cubicBezTo>
                    <a:pt x="5368" y="10152"/>
                    <a:pt x="5487" y="10270"/>
                    <a:pt x="5634" y="10270"/>
                  </a:cubicBezTo>
                  <a:cubicBezTo>
                    <a:pt x="5781" y="10270"/>
                    <a:pt x="5900" y="10152"/>
                    <a:pt x="5900" y="10004"/>
                  </a:cubicBezTo>
                  <a:lnTo>
                    <a:pt x="5900" y="8872"/>
                  </a:lnTo>
                  <a:cubicBezTo>
                    <a:pt x="5906" y="8869"/>
                    <a:pt x="5913" y="8866"/>
                    <a:pt x="5920" y="8862"/>
                  </a:cubicBezTo>
                  <a:lnTo>
                    <a:pt x="8702" y="7258"/>
                  </a:lnTo>
                  <a:lnTo>
                    <a:pt x="8461" y="7930"/>
                  </a:lnTo>
                  <a:cubicBezTo>
                    <a:pt x="8411" y="8069"/>
                    <a:pt x="8483" y="8221"/>
                    <a:pt x="8622" y="8270"/>
                  </a:cubicBezTo>
                  <a:cubicBezTo>
                    <a:pt x="8651" y="8282"/>
                    <a:pt x="8681" y="8286"/>
                    <a:pt x="8711" y="8286"/>
                  </a:cubicBezTo>
                  <a:cubicBezTo>
                    <a:pt x="8820" y="8286"/>
                    <a:pt x="8923" y="8219"/>
                    <a:pt x="8962" y="8110"/>
                  </a:cubicBezTo>
                  <a:lnTo>
                    <a:pt x="9428" y="6808"/>
                  </a:lnTo>
                  <a:cubicBezTo>
                    <a:pt x="9524" y="6700"/>
                    <a:pt x="9587" y="6555"/>
                    <a:pt x="9587" y="6416"/>
                  </a:cubicBezTo>
                  <a:lnTo>
                    <a:pt x="9587" y="2518"/>
                  </a:lnTo>
                  <a:cubicBezTo>
                    <a:pt x="9587" y="2326"/>
                    <a:pt x="9467" y="2118"/>
                    <a:pt x="9300" y="2023"/>
                  </a:cubicBezTo>
                  <a:lnTo>
                    <a:pt x="5919" y="73"/>
                  </a:lnTo>
                  <a:cubicBezTo>
                    <a:pt x="5817" y="13"/>
                    <a:pt x="5707" y="1"/>
                    <a:pt x="5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4"/>
            <p:cNvSpPr/>
            <p:nvPr/>
          </p:nvSpPr>
          <p:spPr>
            <a:xfrm>
              <a:off x="5531179" y="1987033"/>
              <a:ext cx="45804" cy="17678"/>
            </a:xfrm>
            <a:custGeom>
              <a:rect b="b" l="l" r="r" t="t"/>
              <a:pathLst>
                <a:path extrusionOk="0" h="533" w="1381">
                  <a:moveTo>
                    <a:pt x="266" y="0"/>
                  </a:moveTo>
                  <a:cubicBezTo>
                    <a:pt x="119" y="0"/>
                    <a:pt x="0" y="120"/>
                    <a:pt x="0" y="266"/>
                  </a:cubicBezTo>
                  <a:cubicBezTo>
                    <a:pt x="0" y="413"/>
                    <a:pt x="119" y="532"/>
                    <a:pt x="266" y="532"/>
                  </a:cubicBezTo>
                  <a:lnTo>
                    <a:pt x="1114" y="532"/>
                  </a:lnTo>
                  <a:cubicBezTo>
                    <a:pt x="1261" y="532"/>
                    <a:pt x="1380" y="413"/>
                    <a:pt x="1380" y="266"/>
                  </a:cubicBezTo>
                  <a:cubicBezTo>
                    <a:pt x="1380" y="120"/>
                    <a:pt x="1261" y="0"/>
                    <a:pt x="1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4"/>
            <p:cNvSpPr/>
            <p:nvPr/>
          </p:nvSpPr>
          <p:spPr>
            <a:xfrm>
              <a:off x="5826801" y="1987033"/>
              <a:ext cx="17678" cy="17678"/>
            </a:xfrm>
            <a:custGeom>
              <a:rect b="b" l="l" r="r" t="t"/>
              <a:pathLst>
                <a:path extrusionOk="0" h="533" w="533">
                  <a:moveTo>
                    <a:pt x="266" y="0"/>
                  </a:moveTo>
                  <a:cubicBezTo>
                    <a:pt x="196" y="0"/>
                    <a:pt x="128" y="29"/>
                    <a:pt x="78" y="78"/>
                  </a:cubicBezTo>
                  <a:cubicBezTo>
                    <a:pt x="29" y="128"/>
                    <a:pt x="0" y="197"/>
                    <a:pt x="0" y="266"/>
                  </a:cubicBezTo>
                  <a:cubicBezTo>
                    <a:pt x="0" y="336"/>
                    <a:pt x="29" y="405"/>
                    <a:pt x="78" y="454"/>
                  </a:cubicBezTo>
                  <a:cubicBezTo>
                    <a:pt x="128" y="504"/>
                    <a:pt x="196" y="532"/>
                    <a:pt x="266" y="532"/>
                  </a:cubicBezTo>
                  <a:cubicBezTo>
                    <a:pt x="336" y="532"/>
                    <a:pt x="405" y="504"/>
                    <a:pt x="454" y="454"/>
                  </a:cubicBezTo>
                  <a:cubicBezTo>
                    <a:pt x="503" y="405"/>
                    <a:pt x="532" y="336"/>
                    <a:pt x="532" y="266"/>
                  </a:cubicBezTo>
                  <a:cubicBezTo>
                    <a:pt x="532" y="197"/>
                    <a:pt x="503" y="128"/>
                    <a:pt x="454" y="78"/>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4"/>
            <p:cNvSpPr/>
            <p:nvPr/>
          </p:nvSpPr>
          <p:spPr>
            <a:xfrm>
              <a:off x="5799836" y="1987033"/>
              <a:ext cx="17645" cy="17678"/>
            </a:xfrm>
            <a:custGeom>
              <a:rect b="b" l="l" r="r" t="t"/>
              <a:pathLst>
                <a:path extrusionOk="0" h="533" w="532">
                  <a:moveTo>
                    <a:pt x="266" y="0"/>
                  </a:moveTo>
                  <a:cubicBezTo>
                    <a:pt x="195" y="0"/>
                    <a:pt x="127" y="29"/>
                    <a:pt x="77" y="78"/>
                  </a:cubicBezTo>
                  <a:cubicBezTo>
                    <a:pt x="28" y="128"/>
                    <a:pt x="0" y="197"/>
                    <a:pt x="0" y="266"/>
                  </a:cubicBezTo>
                  <a:cubicBezTo>
                    <a:pt x="0" y="336"/>
                    <a:pt x="28" y="405"/>
                    <a:pt x="77" y="454"/>
                  </a:cubicBezTo>
                  <a:cubicBezTo>
                    <a:pt x="127" y="504"/>
                    <a:pt x="195" y="532"/>
                    <a:pt x="266" y="532"/>
                  </a:cubicBezTo>
                  <a:cubicBezTo>
                    <a:pt x="336" y="532"/>
                    <a:pt x="404" y="504"/>
                    <a:pt x="454" y="454"/>
                  </a:cubicBezTo>
                  <a:cubicBezTo>
                    <a:pt x="503" y="405"/>
                    <a:pt x="532" y="336"/>
                    <a:pt x="532" y="266"/>
                  </a:cubicBezTo>
                  <a:cubicBezTo>
                    <a:pt x="532" y="197"/>
                    <a:pt x="503" y="128"/>
                    <a:pt x="454" y="78"/>
                  </a:cubicBezTo>
                  <a:cubicBezTo>
                    <a:pt x="404" y="29"/>
                    <a:pt x="335"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2" name="Google Shape;2412;p64"/>
          <p:cNvGrpSpPr/>
          <p:nvPr/>
        </p:nvGrpSpPr>
        <p:grpSpPr>
          <a:xfrm>
            <a:off x="6063646" y="1431329"/>
            <a:ext cx="369344" cy="536674"/>
            <a:chOff x="6162888" y="1431577"/>
            <a:chExt cx="414295" cy="601990"/>
          </a:xfrm>
        </p:grpSpPr>
        <p:sp>
          <p:nvSpPr>
            <p:cNvPr id="2413" name="Google Shape;2413;p64"/>
            <p:cNvSpPr/>
            <p:nvPr/>
          </p:nvSpPr>
          <p:spPr>
            <a:xfrm>
              <a:off x="6268261" y="1810649"/>
              <a:ext cx="162886" cy="165008"/>
            </a:xfrm>
            <a:custGeom>
              <a:rect b="b" l="l" r="r" t="t"/>
              <a:pathLst>
                <a:path extrusionOk="0" h="4975" w="4911">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4"/>
            <p:cNvSpPr/>
            <p:nvPr/>
          </p:nvSpPr>
          <p:spPr>
            <a:xfrm>
              <a:off x="6199438" y="1520964"/>
              <a:ext cx="306667" cy="512604"/>
            </a:xfrm>
            <a:custGeom>
              <a:rect b="b" l="l" r="r" t="t"/>
              <a:pathLst>
                <a:path extrusionOk="0" h="15455" w="9246">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4"/>
            <p:cNvSpPr/>
            <p:nvPr/>
          </p:nvSpPr>
          <p:spPr>
            <a:xfrm>
              <a:off x="6487962" y="1717348"/>
              <a:ext cx="70514" cy="64842"/>
            </a:xfrm>
            <a:custGeom>
              <a:rect b="b" l="l" r="r" t="t"/>
              <a:pathLst>
                <a:path extrusionOk="0" h="1955" w="2126">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4"/>
            <p:cNvSpPr/>
            <p:nvPr/>
          </p:nvSpPr>
          <p:spPr>
            <a:xfrm>
              <a:off x="6162888" y="1478111"/>
              <a:ext cx="50514" cy="50381"/>
            </a:xfrm>
            <a:custGeom>
              <a:rect b="b" l="l" r="r" t="t"/>
              <a:pathLst>
                <a:path extrusionOk="0" h="1519" w="1523">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4"/>
            <p:cNvSpPr/>
            <p:nvPr/>
          </p:nvSpPr>
          <p:spPr>
            <a:xfrm>
              <a:off x="6526636" y="1467531"/>
              <a:ext cx="50547" cy="50381"/>
            </a:xfrm>
            <a:custGeom>
              <a:rect b="b" l="l" r="r" t="t"/>
              <a:pathLst>
                <a:path extrusionOk="0" h="1519" w="1524">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4"/>
            <p:cNvSpPr/>
            <p:nvPr/>
          </p:nvSpPr>
          <p:spPr>
            <a:xfrm>
              <a:off x="6268626" y="1431577"/>
              <a:ext cx="50481" cy="73499"/>
            </a:xfrm>
            <a:custGeom>
              <a:rect b="b" l="l" r="r" t="t"/>
              <a:pathLst>
                <a:path extrusionOk="0" h="2216" w="1522">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4"/>
            <p:cNvSpPr/>
            <p:nvPr/>
          </p:nvSpPr>
          <p:spPr>
            <a:xfrm>
              <a:off x="6383418" y="1467498"/>
              <a:ext cx="50481" cy="95191"/>
            </a:xfrm>
            <a:custGeom>
              <a:rect b="b" l="l" r="r" t="t"/>
              <a:pathLst>
                <a:path extrusionOk="0" h="2870" w="1522">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 name="Google Shape;2420;p64"/>
          <p:cNvGrpSpPr/>
          <p:nvPr/>
        </p:nvGrpSpPr>
        <p:grpSpPr>
          <a:xfrm>
            <a:off x="6695821" y="1431315"/>
            <a:ext cx="484988" cy="536704"/>
            <a:chOff x="6793004" y="1431080"/>
            <a:chExt cx="544013" cy="602023"/>
          </a:xfrm>
        </p:grpSpPr>
        <p:sp>
          <p:nvSpPr>
            <p:cNvPr id="2421" name="Google Shape;2421;p64"/>
            <p:cNvSpPr/>
            <p:nvPr/>
          </p:nvSpPr>
          <p:spPr>
            <a:xfrm>
              <a:off x="6867830" y="1894430"/>
              <a:ext cx="17678" cy="43881"/>
            </a:xfrm>
            <a:custGeom>
              <a:rect b="b" l="l" r="r" t="t"/>
              <a:pathLst>
                <a:path extrusionOk="0" h="1323" w="533">
                  <a:moveTo>
                    <a:pt x="267" y="1"/>
                  </a:moveTo>
                  <a:cubicBezTo>
                    <a:pt x="120" y="1"/>
                    <a:pt x="1" y="120"/>
                    <a:pt x="1" y="267"/>
                  </a:cubicBezTo>
                  <a:lnTo>
                    <a:pt x="1" y="1056"/>
                  </a:lnTo>
                  <a:cubicBezTo>
                    <a:pt x="1" y="1203"/>
                    <a:pt x="120" y="1322"/>
                    <a:pt x="267" y="1322"/>
                  </a:cubicBezTo>
                  <a:cubicBezTo>
                    <a:pt x="412" y="1322"/>
                    <a:pt x="533" y="1203"/>
                    <a:pt x="533" y="1056"/>
                  </a:cubicBezTo>
                  <a:lnTo>
                    <a:pt x="533" y="267"/>
                  </a:lnTo>
                  <a:cubicBezTo>
                    <a:pt x="533" y="120"/>
                    <a:pt x="412"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4"/>
            <p:cNvSpPr/>
            <p:nvPr/>
          </p:nvSpPr>
          <p:spPr>
            <a:xfrm>
              <a:off x="6867830" y="1841992"/>
              <a:ext cx="17678" cy="43881"/>
            </a:xfrm>
            <a:custGeom>
              <a:rect b="b" l="l" r="r" t="t"/>
              <a:pathLst>
                <a:path extrusionOk="0" h="1323" w="533">
                  <a:moveTo>
                    <a:pt x="267" y="1"/>
                  </a:moveTo>
                  <a:cubicBezTo>
                    <a:pt x="120" y="1"/>
                    <a:pt x="1" y="120"/>
                    <a:pt x="1" y="266"/>
                  </a:cubicBezTo>
                  <a:lnTo>
                    <a:pt x="1" y="1057"/>
                  </a:lnTo>
                  <a:cubicBezTo>
                    <a:pt x="1" y="1203"/>
                    <a:pt x="120" y="1323"/>
                    <a:pt x="267" y="1323"/>
                  </a:cubicBezTo>
                  <a:cubicBezTo>
                    <a:pt x="412" y="1323"/>
                    <a:pt x="533" y="1203"/>
                    <a:pt x="533" y="1057"/>
                  </a:cubicBezTo>
                  <a:lnTo>
                    <a:pt x="533" y="266"/>
                  </a:lnTo>
                  <a:cubicBezTo>
                    <a:pt x="533" y="120"/>
                    <a:pt x="412"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4"/>
            <p:cNvSpPr/>
            <p:nvPr/>
          </p:nvSpPr>
          <p:spPr>
            <a:xfrm>
              <a:off x="6904513" y="1676785"/>
              <a:ext cx="75290" cy="75124"/>
            </a:xfrm>
            <a:custGeom>
              <a:rect b="b" l="l" r="r" t="t"/>
              <a:pathLst>
                <a:path extrusionOk="0" h="2265" w="2270">
                  <a:moveTo>
                    <a:pt x="1135" y="533"/>
                  </a:moveTo>
                  <a:cubicBezTo>
                    <a:pt x="1468" y="533"/>
                    <a:pt x="1738" y="802"/>
                    <a:pt x="1738" y="1133"/>
                  </a:cubicBezTo>
                  <a:cubicBezTo>
                    <a:pt x="1738" y="1464"/>
                    <a:pt x="1468" y="1733"/>
                    <a:pt x="1135" y="1733"/>
                  </a:cubicBezTo>
                  <a:cubicBezTo>
                    <a:pt x="802" y="1733"/>
                    <a:pt x="531" y="1464"/>
                    <a:pt x="531" y="1133"/>
                  </a:cubicBezTo>
                  <a:cubicBezTo>
                    <a:pt x="531" y="802"/>
                    <a:pt x="802" y="533"/>
                    <a:pt x="1135" y="533"/>
                  </a:cubicBezTo>
                  <a:close/>
                  <a:moveTo>
                    <a:pt x="1135" y="1"/>
                  </a:moveTo>
                  <a:cubicBezTo>
                    <a:pt x="509" y="1"/>
                    <a:pt x="1" y="509"/>
                    <a:pt x="1" y="1133"/>
                  </a:cubicBezTo>
                  <a:cubicBezTo>
                    <a:pt x="1" y="1758"/>
                    <a:pt x="509" y="2265"/>
                    <a:pt x="1135" y="2265"/>
                  </a:cubicBezTo>
                  <a:cubicBezTo>
                    <a:pt x="1760" y="2265"/>
                    <a:pt x="2270" y="1757"/>
                    <a:pt x="2270" y="1133"/>
                  </a:cubicBezTo>
                  <a:cubicBezTo>
                    <a:pt x="2270" y="509"/>
                    <a:pt x="1760" y="1"/>
                    <a:pt x="1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4"/>
            <p:cNvSpPr/>
            <p:nvPr/>
          </p:nvSpPr>
          <p:spPr>
            <a:xfrm>
              <a:off x="6793004" y="1627896"/>
              <a:ext cx="296617" cy="405207"/>
            </a:xfrm>
            <a:custGeom>
              <a:rect b="b" l="l" r="r" t="t"/>
              <a:pathLst>
                <a:path extrusionOk="0" h="12217" w="8943">
                  <a:moveTo>
                    <a:pt x="6327" y="4672"/>
                  </a:moveTo>
                  <a:lnTo>
                    <a:pt x="6327" y="4913"/>
                  </a:lnTo>
                  <a:lnTo>
                    <a:pt x="2667" y="4913"/>
                  </a:lnTo>
                  <a:lnTo>
                    <a:pt x="2667" y="4672"/>
                  </a:lnTo>
                  <a:close/>
                  <a:moveTo>
                    <a:pt x="760" y="6463"/>
                  </a:moveTo>
                  <a:cubicBezTo>
                    <a:pt x="885" y="6463"/>
                    <a:pt x="987" y="6564"/>
                    <a:pt x="987" y="6689"/>
                  </a:cubicBezTo>
                  <a:cubicBezTo>
                    <a:pt x="987" y="6813"/>
                    <a:pt x="885" y="6915"/>
                    <a:pt x="760" y="6915"/>
                  </a:cubicBezTo>
                  <a:cubicBezTo>
                    <a:pt x="634" y="6915"/>
                    <a:pt x="533" y="6813"/>
                    <a:pt x="533" y="6689"/>
                  </a:cubicBezTo>
                  <a:cubicBezTo>
                    <a:pt x="533" y="6564"/>
                    <a:pt x="634" y="6463"/>
                    <a:pt x="760" y="6463"/>
                  </a:cubicBezTo>
                  <a:close/>
                  <a:moveTo>
                    <a:pt x="8186" y="6464"/>
                  </a:moveTo>
                  <a:cubicBezTo>
                    <a:pt x="8309" y="6464"/>
                    <a:pt x="8411" y="6565"/>
                    <a:pt x="8411" y="6689"/>
                  </a:cubicBezTo>
                  <a:cubicBezTo>
                    <a:pt x="8411" y="6813"/>
                    <a:pt x="8308" y="6915"/>
                    <a:pt x="8184" y="6915"/>
                  </a:cubicBezTo>
                  <a:cubicBezTo>
                    <a:pt x="8059" y="6915"/>
                    <a:pt x="7957" y="6813"/>
                    <a:pt x="7957" y="6689"/>
                  </a:cubicBezTo>
                  <a:cubicBezTo>
                    <a:pt x="7957" y="6564"/>
                    <a:pt x="8059" y="6464"/>
                    <a:pt x="8184" y="6464"/>
                  </a:cubicBezTo>
                  <a:cubicBezTo>
                    <a:pt x="8185" y="6464"/>
                    <a:pt x="8185" y="6464"/>
                    <a:pt x="8186" y="6464"/>
                  </a:cubicBezTo>
                  <a:close/>
                  <a:moveTo>
                    <a:pt x="6449" y="10398"/>
                  </a:moveTo>
                  <a:cubicBezTo>
                    <a:pt x="6574" y="10398"/>
                    <a:pt x="6676" y="10499"/>
                    <a:pt x="6676" y="10623"/>
                  </a:cubicBezTo>
                  <a:cubicBezTo>
                    <a:pt x="6676" y="10747"/>
                    <a:pt x="6574" y="10849"/>
                    <a:pt x="6449" y="10849"/>
                  </a:cubicBezTo>
                  <a:cubicBezTo>
                    <a:pt x="6324" y="10849"/>
                    <a:pt x="6222" y="10747"/>
                    <a:pt x="6222" y="10623"/>
                  </a:cubicBezTo>
                  <a:cubicBezTo>
                    <a:pt x="6222" y="10499"/>
                    <a:pt x="6324" y="10398"/>
                    <a:pt x="6449" y="10398"/>
                  </a:cubicBezTo>
                  <a:close/>
                  <a:moveTo>
                    <a:pt x="4497" y="0"/>
                  </a:moveTo>
                  <a:cubicBezTo>
                    <a:pt x="3194" y="0"/>
                    <a:pt x="2136" y="1057"/>
                    <a:pt x="2136" y="2356"/>
                  </a:cubicBezTo>
                  <a:lnTo>
                    <a:pt x="2136" y="5099"/>
                  </a:lnTo>
                  <a:lnTo>
                    <a:pt x="1028" y="5981"/>
                  </a:lnTo>
                  <a:cubicBezTo>
                    <a:pt x="944" y="5949"/>
                    <a:pt x="854" y="5932"/>
                    <a:pt x="760" y="5932"/>
                  </a:cubicBezTo>
                  <a:cubicBezTo>
                    <a:pt x="341" y="5932"/>
                    <a:pt x="1" y="6271"/>
                    <a:pt x="1" y="6689"/>
                  </a:cubicBezTo>
                  <a:cubicBezTo>
                    <a:pt x="1" y="7015"/>
                    <a:pt x="209" y="7293"/>
                    <a:pt x="501" y="7399"/>
                  </a:cubicBezTo>
                  <a:lnTo>
                    <a:pt x="501" y="8734"/>
                  </a:lnTo>
                  <a:cubicBezTo>
                    <a:pt x="501" y="8880"/>
                    <a:pt x="620" y="8999"/>
                    <a:pt x="767" y="8999"/>
                  </a:cubicBezTo>
                  <a:cubicBezTo>
                    <a:pt x="914" y="8999"/>
                    <a:pt x="1033" y="8880"/>
                    <a:pt x="1033" y="8734"/>
                  </a:cubicBezTo>
                  <a:lnTo>
                    <a:pt x="1032" y="7394"/>
                  </a:lnTo>
                  <a:cubicBezTo>
                    <a:pt x="1316" y="7284"/>
                    <a:pt x="1517" y="7010"/>
                    <a:pt x="1517" y="6689"/>
                  </a:cubicBezTo>
                  <a:cubicBezTo>
                    <a:pt x="1517" y="6562"/>
                    <a:pt x="1487" y="6443"/>
                    <a:pt x="1431" y="6339"/>
                  </a:cubicBezTo>
                  <a:lnTo>
                    <a:pt x="2553" y="5445"/>
                  </a:lnTo>
                  <a:lnTo>
                    <a:pt x="2919" y="5445"/>
                  </a:lnTo>
                  <a:lnTo>
                    <a:pt x="2637" y="5873"/>
                  </a:lnTo>
                  <a:cubicBezTo>
                    <a:pt x="2608" y="5918"/>
                    <a:pt x="2592" y="5968"/>
                    <a:pt x="2592" y="6019"/>
                  </a:cubicBezTo>
                  <a:cubicBezTo>
                    <a:pt x="2592" y="6110"/>
                    <a:pt x="2637" y="6193"/>
                    <a:pt x="2712" y="6242"/>
                  </a:cubicBezTo>
                  <a:cubicBezTo>
                    <a:pt x="2755" y="6271"/>
                    <a:pt x="2806" y="6286"/>
                    <a:pt x="2857" y="6286"/>
                  </a:cubicBezTo>
                  <a:cubicBezTo>
                    <a:pt x="2948" y="6286"/>
                    <a:pt x="3031" y="6242"/>
                    <a:pt x="3080" y="6167"/>
                  </a:cubicBezTo>
                  <a:lnTo>
                    <a:pt x="3516" y="5508"/>
                  </a:lnTo>
                  <a:cubicBezTo>
                    <a:pt x="3529" y="5488"/>
                    <a:pt x="3538" y="5467"/>
                    <a:pt x="3546" y="5445"/>
                  </a:cubicBezTo>
                  <a:lnTo>
                    <a:pt x="4231" y="5445"/>
                  </a:lnTo>
                  <a:lnTo>
                    <a:pt x="4231" y="11951"/>
                  </a:lnTo>
                  <a:cubicBezTo>
                    <a:pt x="4231" y="12098"/>
                    <a:pt x="4350" y="12217"/>
                    <a:pt x="4497" y="12217"/>
                  </a:cubicBezTo>
                  <a:cubicBezTo>
                    <a:pt x="4644" y="12217"/>
                    <a:pt x="4762" y="12098"/>
                    <a:pt x="4762" y="11951"/>
                  </a:cubicBezTo>
                  <a:lnTo>
                    <a:pt x="4762" y="5445"/>
                  </a:lnTo>
                  <a:lnTo>
                    <a:pt x="5393" y="5445"/>
                  </a:lnTo>
                  <a:lnTo>
                    <a:pt x="6108" y="6527"/>
                  </a:lnTo>
                  <a:cubicBezTo>
                    <a:pt x="6134" y="6565"/>
                    <a:pt x="6162" y="6660"/>
                    <a:pt x="6162" y="6706"/>
                  </a:cubicBezTo>
                  <a:lnTo>
                    <a:pt x="6162" y="9923"/>
                  </a:lnTo>
                  <a:cubicBezTo>
                    <a:pt x="5885" y="10036"/>
                    <a:pt x="5690" y="10307"/>
                    <a:pt x="5690" y="10623"/>
                  </a:cubicBezTo>
                  <a:cubicBezTo>
                    <a:pt x="5690" y="11041"/>
                    <a:pt x="6030" y="11381"/>
                    <a:pt x="6449" y="11381"/>
                  </a:cubicBezTo>
                  <a:cubicBezTo>
                    <a:pt x="6867" y="11381"/>
                    <a:pt x="7208" y="11041"/>
                    <a:pt x="7208" y="10623"/>
                  </a:cubicBezTo>
                  <a:cubicBezTo>
                    <a:pt x="7208" y="10291"/>
                    <a:pt x="6992" y="10009"/>
                    <a:pt x="6693" y="9907"/>
                  </a:cubicBezTo>
                  <a:lnTo>
                    <a:pt x="6693" y="6706"/>
                  </a:lnTo>
                  <a:cubicBezTo>
                    <a:pt x="6693" y="6557"/>
                    <a:pt x="6634" y="6358"/>
                    <a:pt x="6552" y="6234"/>
                  </a:cubicBezTo>
                  <a:lnTo>
                    <a:pt x="6030" y="5445"/>
                  </a:lnTo>
                  <a:lnTo>
                    <a:pt x="6397" y="5445"/>
                  </a:lnTo>
                  <a:lnTo>
                    <a:pt x="7514" y="6334"/>
                  </a:lnTo>
                  <a:cubicBezTo>
                    <a:pt x="7457" y="6440"/>
                    <a:pt x="7424" y="6561"/>
                    <a:pt x="7424" y="6689"/>
                  </a:cubicBezTo>
                  <a:cubicBezTo>
                    <a:pt x="7424" y="7013"/>
                    <a:pt x="7630" y="7289"/>
                    <a:pt x="7917" y="7397"/>
                  </a:cubicBezTo>
                  <a:lnTo>
                    <a:pt x="7917" y="8734"/>
                  </a:lnTo>
                  <a:cubicBezTo>
                    <a:pt x="7917" y="8881"/>
                    <a:pt x="8036" y="9000"/>
                    <a:pt x="8183" y="9000"/>
                  </a:cubicBezTo>
                  <a:cubicBezTo>
                    <a:pt x="8330" y="9000"/>
                    <a:pt x="8449" y="8881"/>
                    <a:pt x="8449" y="8734"/>
                  </a:cubicBezTo>
                  <a:lnTo>
                    <a:pt x="8449" y="7397"/>
                  </a:lnTo>
                  <a:cubicBezTo>
                    <a:pt x="8736" y="7289"/>
                    <a:pt x="8942" y="7013"/>
                    <a:pt x="8942" y="6689"/>
                  </a:cubicBezTo>
                  <a:cubicBezTo>
                    <a:pt x="8943" y="6271"/>
                    <a:pt x="8602" y="5932"/>
                    <a:pt x="8184" y="5932"/>
                  </a:cubicBezTo>
                  <a:cubicBezTo>
                    <a:pt x="8091" y="5932"/>
                    <a:pt x="8003" y="5949"/>
                    <a:pt x="7921" y="5979"/>
                  </a:cubicBezTo>
                  <a:lnTo>
                    <a:pt x="6859" y="5133"/>
                  </a:lnTo>
                  <a:lnTo>
                    <a:pt x="6859" y="3992"/>
                  </a:lnTo>
                  <a:cubicBezTo>
                    <a:pt x="6859" y="3846"/>
                    <a:pt x="6739" y="3726"/>
                    <a:pt x="6593" y="3726"/>
                  </a:cubicBezTo>
                  <a:cubicBezTo>
                    <a:pt x="6446" y="3726"/>
                    <a:pt x="6327" y="3846"/>
                    <a:pt x="6327" y="3992"/>
                  </a:cubicBezTo>
                  <a:lnTo>
                    <a:pt x="6327" y="4140"/>
                  </a:lnTo>
                  <a:lnTo>
                    <a:pt x="2667" y="4140"/>
                  </a:lnTo>
                  <a:lnTo>
                    <a:pt x="2667" y="2356"/>
                  </a:lnTo>
                  <a:cubicBezTo>
                    <a:pt x="2667" y="1350"/>
                    <a:pt x="3488" y="532"/>
                    <a:pt x="4497" y="532"/>
                  </a:cubicBezTo>
                  <a:cubicBezTo>
                    <a:pt x="5505" y="532"/>
                    <a:pt x="6327" y="1350"/>
                    <a:pt x="6327" y="2356"/>
                  </a:cubicBezTo>
                  <a:lnTo>
                    <a:pt x="6327" y="2752"/>
                  </a:lnTo>
                  <a:cubicBezTo>
                    <a:pt x="6327" y="2898"/>
                    <a:pt x="6446" y="3017"/>
                    <a:pt x="6593" y="3017"/>
                  </a:cubicBezTo>
                  <a:cubicBezTo>
                    <a:pt x="6739" y="3017"/>
                    <a:pt x="6859" y="2898"/>
                    <a:pt x="6859" y="2752"/>
                  </a:cubicBezTo>
                  <a:lnTo>
                    <a:pt x="6859" y="2356"/>
                  </a:lnTo>
                  <a:cubicBezTo>
                    <a:pt x="6859" y="1057"/>
                    <a:pt x="5799" y="0"/>
                    <a:pt x="4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4"/>
            <p:cNvSpPr/>
            <p:nvPr/>
          </p:nvSpPr>
          <p:spPr>
            <a:xfrm>
              <a:off x="6850947" y="1946834"/>
              <a:ext cx="50348" cy="58541"/>
            </a:xfrm>
            <a:custGeom>
              <a:rect b="b" l="l" r="r" t="t"/>
              <a:pathLst>
                <a:path extrusionOk="0" h="1765" w="1518">
                  <a:moveTo>
                    <a:pt x="759" y="782"/>
                  </a:moveTo>
                  <a:cubicBezTo>
                    <a:pt x="883" y="782"/>
                    <a:pt x="986" y="883"/>
                    <a:pt x="986" y="1007"/>
                  </a:cubicBezTo>
                  <a:cubicBezTo>
                    <a:pt x="986" y="1131"/>
                    <a:pt x="884" y="1233"/>
                    <a:pt x="759" y="1233"/>
                  </a:cubicBezTo>
                  <a:cubicBezTo>
                    <a:pt x="634" y="1233"/>
                    <a:pt x="532" y="1131"/>
                    <a:pt x="532" y="1007"/>
                  </a:cubicBezTo>
                  <a:cubicBezTo>
                    <a:pt x="532" y="883"/>
                    <a:pt x="634" y="782"/>
                    <a:pt x="759" y="782"/>
                  </a:cubicBezTo>
                  <a:close/>
                  <a:moveTo>
                    <a:pt x="776" y="1"/>
                  </a:moveTo>
                  <a:cubicBezTo>
                    <a:pt x="629" y="1"/>
                    <a:pt x="510" y="120"/>
                    <a:pt x="510" y="267"/>
                  </a:cubicBezTo>
                  <a:lnTo>
                    <a:pt x="510" y="292"/>
                  </a:lnTo>
                  <a:cubicBezTo>
                    <a:pt x="214" y="396"/>
                    <a:pt x="0" y="678"/>
                    <a:pt x="0" y="1007"/>
                  </a:cubicBezTo>
                  <a:cubicBezTo>
                    <a:pt x="0" y="1425"/>
                    <a:pt x="340" y="1765"/>
                    <a:pt x="759" y="1765"/>
                  </a:cubicBezTo>
                  <a:cubicBezTo>
                    <a:pt x="1177" y="1765"/>
                    <a:pt x="1518" y="1425"/>
                    <a:pt x="1518" y="1007"/>
                  </a:cubicBezTo>
                  <a:cubicBezTo>
                    <a:pt x="1518" y="690"/>
                    <a:pt x="1320" y="418"/>
                    <a:pt x="1042" y="305"/>
                  </a:cubicBezTo>
                  <a:lnTo>
                    <a:pt x="1042" y="267"/>
                  </a:lnTo>
                  <a:cubicBezTo>
                    <a:pt x="1042" y="120"/>
                    <a:pt x="921" y="1"/>
                    <a:pt x="7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4"/>
            <p:cNvSpPr/>
            <p:nvPr/>
          </p:nvSpPr>
          <p:spPr>
            <a:xfrm>
              <a:off x="7115193" y="1645209"/>
              <a:ext cx="17678" cy="43881"/>
            </a:xfrm>
            <a:custGeom>
              <a:rect b="b" l="l" r="r" t="t"/>
              <a:pathLst>
                <a:path extrusionOk="0" h="1323" w="533">
                  <a:moveTo>
                    <a:pt x="267" y="0"/>
                  </a:moveTo>
                  <a:cubicBezTo>
                    <a:pt x="120" y="0"/>
                    <a:pt x="1" y="119"/>
                    <a:pt x="1" y="266"/>
                  </a:cubicBezTo>
                  <a:lnTo>
                    <a:pt x="1" y="1057"/>
                  </a:lnTo>
                  <a:cubicBezTo>
                    <a:pt x="1" y="1202"/>
                    <a:pt x="120" y="1322"/>
                    <a:pt x="267" y="1322"/>
                  </a:cubicBezTo>
                  <a:cubicBezTo>
                    <a:pt x="414" y="1322"/>
                    <a:pt x="533" y="1202"/>
                    <a:pt x="533" y="1057"/>
                  </a:cubicBezTo>
                  <a:lnTo>
                    <a:pt x="533" y="266"/>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4"/>
            <p:cNvSpPr/>
            <p:nvPr/>
          </p:nvSpPr>
          <p:spPr>
            <a:xfrm>
              <a:off x="7115193" y="1697647"/>
              <a:ext cx="17678" cy="43881"/>
            </a:xfrm>
            <a:custGeom>
              <a:rect b="b" l="l" r="r" t="t"/>
              <a:pathLst>
                <a:path extrusionOk="0" h="1323" w="533">
                  <a:moveTo>
                    <a:pt x="267" y="0"/>
                  </a:moveTo>
                  <a:cubicBezTo>
                    <a:pt x="120" y="0"/>
                    <a:pt x="1" y="119"/>
                    <a:pt x="1" y="266"/>
                  </a:cubicBezTo>
                  <a:lnTo>
                    <a:pt x="1" y="1057"/>
                  </a:lnTo>
                  <a:cubicBezTo>
                    <a:pt x="1" y="1203"/>
                    <a:pt x="120" y="1323"/>
                    <a:pt x="267" y="1323"/>
                  </a:cubicBezTo>
                  <a:cubicBezTo>
                    <a:pt x="414" y="1323"/>
                    <a:pt x="533" y="1203"/>
                    <a:pt x="533" y="1057"/>
                  </a:cubicBezTo>
                  <a:lnTo>
                    <a:pt x="533" y="266"/>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4"/>
            <p:cNvSpPr/>
            <p:nvPr/>
          </p:nvSpPr>
          <p:spPr>
            <a:xfrm>
              <a:off x="7151876" y="1480002"/>
              <a:ext cx="75290" cy="75124"/>
            </a:xfrm>
            <a:custGeom>
              <a:rect b="b" l="l" r="r" t="t"/>
              <a:pathLst>
                <a:path extrusionOk="0" h="2265" w="2270">
                  <a:moveTo>
                    <a:pt x="1135" y="532"/>
                  </a:moveTo>
                  <a:cubicBezTo>
                    <a:pt x="1468" y="532"/>
                    <a:pt x="1738" y="801"/>
                    <a:pt x="1738" y="1133"/>
                  </a:cubicBezTo>
                  <a:cubicBezTo>
                    <a:pt x="1738" y="1463"/>
                    <a:pt x="1468" y="1732"/>
                    <a:pt x="1135" y="1732"/>
                  </a:cubicBezTo>
                  <a:cubicBezTo>
                    <a:pt x="803" y="1732"/>
                    <a:pt x="533" y="1463"/>
                    <a:pt x="533" y="1133"/>
                  </a:cubicBezTo>
                  <a:cubicBezTo>
                    <a:pt x="533" y="801"/>
                    <a:pt x="803" y="532"/>
                    <a:pt x="1135" y="532"/>
                  </a:cubicBezTo>
                  <a:close/>
                  <a:moveTo>
                    <a:pt x="1135" y="0"/>
                  </a:moveTo>
                  <a:cubicBezTo>
                    <a:pt x="510" y="0"/>
                    <a:pt x="1" y="509"/>
                    <a:pt x="1" y="1132"/>
                  </a:cubicBezTo>
                  <a:cubicBezTo>
                    <a:pt x="1" y="1757"/>
                    <a:pt x="510" y="2264"/>
                    <a:pt x="1135" y="2264"/>
                  </a:cubicBezTo>
                  <a:cubicBezTo>
                    <a:pt x="1761" y="2264"/>
                    <a:pt x="2270" y="1756"/>
                    <a:pt x="2270" y="1132"/>
                  </a:cubicBezTo>
                  <a:cubicBezTo>
                    <a:pt x="2270" y="509"/>
                    <a:pt x="1762" y="0"/>
                    <a:pt x="1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4"/>
            <p:cNvSpPr/>
            <p:nvPr/>
          </p:nvSpPr>
          <p:spPr>
            <a:xfrm>
              <a:off x="7040400" y="1431080"/>
              <a:ext cx="296617" cy="405241"/>
            </a:xfrm>
            <a:custGeom>
              <a:rect b="b" l="l" r="r" t="t"/>
              <a:pathLst>
                <a:path extrusionOk="0" h="12218" w="8943">
                  <a:moveTo>
                    <a:pt x="6326" y="4673"/>
                  </a:moveTo>
                  <a:lnTo>
                    <a:pt x="6326" y="4915"/>
                  </a:lnTo>
                  <a:lnTo>
                    <a:pt x="2667" y="4915"/>
                  </a:lnTo>
                  <a:lnTo>
                    <a:pt x="2667" y="4673"/>
                  </a:lnTo>
                  <a:close/>
                  <a:moveTo>
                    <a:pt x="759" y="6464"/>
                  </a:moveTo>
                  <a:cubicBezTo>
                    <a:pt x="884" y="6464"/>
                    <a:pt x="986" y="6565"/>
                    <a:pt x="986" y="6689"/>
                  </a:cubicBezTo>
                  <a:cubicBezTo>
                    <a:pt x="986" y="6813"/>
                    <a:pt x="884" y="6915"/>
                    <a:pt x="759" y="6915"/>
                  </a:cubicBezTo>
                  <a:cubicBezTo>
                    <a:pt x="634" y="6915"/>
                    <a:pt x="532" y="6813"/>
                    <a:pt x="532" y="6689"/>
                  </a:cubicBezTo>
                  <a:cubicBezTo>
                    <a:pt x="532" y="6565"/>
                    <a:pt x="634" y="6464"/>
                    <a:pt x="759" y="6464"/>
                  </a:cubicBezTo>
                  <a:close/>
                  <a:moveTo>
                    <a:pt x="8183" y="6464"/>
                  </a:moveTo>
                  <a:cubicBezTo>
                    <a:pt x="8309" y="6464"/>
                    <a:pt x="8410" y="6565"/>
                    <a:pt x="8410" y="6689"/>
                  </a:cubicBezTo>
                  <a:cubicBezTo>
                    <a:pt x="8410" y="6813"/>
                    <a:pt x="8309" y="6915"/>
                    <a:pt x="8183" y="6915"/>
                  </a:cubicBezTo>
                  <a:cubicBezTo>
                    <a:pt x="8058" y="6915"/>
                    <a:pt x="7956" y="6813"/>
                    <a:pt x="7956" y="6689"/>
                  </a:cubicBezTo>
                  <a:cubicBezTo>
                    <a:pt x="7956" y="6565"/>
                    <a:pt x="8058" y="6464"/>
                    <a:pt x="8183" y="6464"/>
                  </a:cubicBezTo>
                  <a:close/>
                  <a:moveTo>
                    <a:pt x="6448" y="10399"/>
                  </a:moveTo>
                  <a:cubicBezTo>
                    <a:pt x="6573" y="10399"/>
                    <a:pt x="6675" y="10499"/>
                    <a:pt x="6675" y="10624"/>
                  </a:cubicBezTo>
                  <a:cubicBezTo>
                    <a:pt x="6675" y="10748"/>
                    <a:pt x="6573" y="10849"/>
                    <a:pt x="6448" y="10849"/>
                  </a:cubicBezTo>
                  <a:cubicBezTo>
                    <a:pt x="6324" y="10849"/>
                    <a:pt x="6221" y="10748"/>
                    <a:pt x="6221" y="10624"/>
                  </a:cubicBezTo>
                  <a:cubicBezTo>
                    <a:pt x="6221" y="10499"/>
                    <a:pt x="6324" y="10399"/>
                    <a:pt x="6448" y="10399"/>
                  </a:cubicBezTo>
                  <a:close/>
                  <a:moveTo>
                    <a:pt x="4496" y="1"/>
                  </a:moveTo>
                  <a:cubicBezTo>
                    <a:pt x="3194" y="1"/>
                    <a:pt x="2135" y="1057"/>
                    <a:pt x="2135" y="2356"/>
                  </a:cubicBezTo>
                  <a:lnTo>
                    <a:pt x="2135" y="5100"/>
                  </a:lnTo>
                  <a:lnTo>
                    <a:pt x="1027" y="5982"/>
                  </a:lnTo>
                  <a:cubicBezTo>
                    <a:pt x="944" y="5950"/>
                    <a:pt x="853" y="5932"/>
                    <a:pt x="759" y="5932"/>
                  </a:cubicBezTo>
                  <a:cubicBezTo>
                    <a:pt x="340" y="5932"/>
                    <a:pt x="0" y="6271"/>
                    <a:pt x="0" y="6689"/>
                  </a:cubicBezTo>
                  <a:cubicBezTo>
                    <a:pt x="0" y="7016"/>
                    <a:pt x="210" y="7294"/>
                    <a:pt x="500" y="7400"/>
                  </a:cubicBezTo>
                  <a:lnTo>
                    <a:pt x="500" y="8734"/>
                  </a:lnTo>
                  <a:cubicBezTo>
                    <a:pt x="500" y="8881"/>
                    <a:pt x="619" y="9000"/>
                    <a:pt x="766" y="9000"/>
                  </a:cubicBezTo>
                  <a:cubicBezTo>
                    <a:pt x="913" y="9000"/>
                    <a:pt x="1032" y="8881"/>
                    <a:pt x="1032" y="8734"/>
                  </a:cubicBezTo>
                  <a:lnTo>
                    <a:pt x="1032" y="7394"/>
                  </a:lnTo>
                  <a:cubicBezTo>
                    <a:pt x="1315" y="7285"/>
                    <a:pt x="1518" y="7010"/>
                    <a:pt x="1518" y="6689"/>
                  </a:cubicBezTo>
                  <a:cubicBezTo>
                    <a:pt x="1518" y="6563"/>
                    <a:pt x="1486" y="6444"/>
                    <a:pt x="1432" y="6340"/>
                  </a:cubicBezTo>
                  <a:lnTo>
                    <a:pt x="2553" y="5447"/>
                  </a:lnTo>
                  <a:lnTo>
                    <a:pt x="2919" y="5447"/>
                  </a:lnTo>
                  <a:lnTo>
                    <a:pt x="2636" y="5874"/>
                  </a:lnTo>
                  <a:cubicBezTo>
                    <a:pt x="2607" y="5918"/>
                    <a:pt x="2592" y="5968"/>
                    <a:pt x="2592" y="6020"/>
                  </a:cubicBezTo>
                  <a:cubicBezTo>
                    <a:pt x="2592" y="6110"/>
                    <a:pt x="2637" y="6193"/>
                    <a:pt x="2711" y="6242"/>
                  </a:cubicBezTo>
                  <a:cubicBezTo>
                    <a:pt x="2755" y="6271"/>
                    <a:pt x="2805" y="6287"/>
                    <a:pt x="2858" y="6287"/>
                  </a:cubicBezTo>
                  <a:cubicBezTo>
                    <a:pt x="2947" y="6287"/>
                    <a:pt x="3030" y="6242"/>
                    <a:pt x="3079" y="6167"/>
                  </a:cubicBezTo>
                  <a:lnTo>
                    <a:pt x="3516" y="5508"/>
                  </a:lnTo>
                  <a:cubicBezTo>
                    <a:pt x="3528" y="5489"/>
                    <a:pt x="3537" y="5468"/>
                    <a:pt x="3546" y="5446"/>
                  </a:cubicBezTo>
                  <a:lnTo>
                    <a:pt x="4230" y="5446"/>
                  </a:lnTo>
                  <a:lnTo>
                    <a:pt x="4230" y="11951"/>
                  </a:lnTo>
                  <a:cubicBezTo>
                    <a:pt x="4230" y="12098"/>
                    <a:pt x="4350" y="12217"/>
                    <a:pt x="4496" y="12217"/>
                  </a:cubicBezTo>
                  <a:cubicBezTo>
                    <a:pt x="4643" y="12217"/>
                    <a:pt x="4762" y="12098"/>
                    <a:pt x="4762" y="11951"/>
                  </a:cubicBezTo>
                  <a:lnTo>
                    <a:pt x="4762" y="5447"/>
                  </a:lnTo>
                  <a:lnTo>
                    <a:pt x="5393" y="5447"/>
                  </a:lnTo>
                  <a:lnTo>
                    <a:pt x="6107" y="6528"/>
                  </a:lnTo>
                  <a:cubicBezTo>
                    <a:pt x="6133" y="6566"/>
                    <a:pt x="6162" y="6661"/>
                    <a:pt x="6162" y="6707"/>
                  </a:cubicBezTo>
                  <a:lnTo>
                    <a:pt x="6162" y="9923"/>
                  </a:lnTo>
                  <a:cubicBezTo>
                    <a:pt x="5884" y="10036"/>
                    <a:pt x="5689" y="10307"/>
                    <a:pt x="5689" y="10624"/>
                  </a:cubicBezTo>
                  <a:cubicBezTo>
                    <a:pt x="5689" y="11041"/>
                    <a:pt x="6030" y="11381"/>
                    <a:pt x="6448" y="11381"/>
                  </a:cubicBezTo>
                  <a:cubicBezTo>
                    <a:pt x="6866" y="11381"/>
                    <a:pt x="7207" y="11041"/>
                    <a:pt x="7207" y="10624"/>
                  </a:cubicBezTo>
                  <a:cubicBezTo>
                    <a:pt x="7207" y="10292"/>
                    <a:pt x="6991" y="10010"/>
                    <a:pt x="6693" y="9908"/>
                  </a:cubicBezTo>
                  <a:lnTo>
                    <a:pt x="6693" y="6707"/>
                  </a:lnTo>
                  <a:cubicBezTo>
                    <a:pt x="6693" y="6558"/>
                    <a:pt x="6633" y="6358"/>
                    <a:pt x="6551" y="6234"/>
                  </a:cubicBezTo>
                  <a:lnTo>
                    <a:pt x="6029" y="5446"/>
                  </a:lnTo>
                  <a:lnTo>
                    <a:pt x="6396" y="5446"/>
                  </a:lnTo>
                  <a:lnTo>
                    <a:pt x="7513" y="6335"/>
                  </a:lnTo>
                  <a:cubicBezTo>
                    <a:pt x="7456" y="6441"/>
                    <a:pt x="7424" y="6562"/>
                    <a:pt x="7424" y="6689"/>
                  </a:cubicBezTo>
                  <a:cubicBezTo>
                    <a:pt x="7424" y="7014"/>
                    <a:pt x="7630" y="7290"/>
                    <a:pt x="7916" y="7398"/>
                  </a:cubicBezTo>
                  <a:lnTo>
                    <a:pt x="7916" y="8734"/>
                  </a:lnTo>
                  <a:cubicBezTo>
                    <a:pt x="7916" y="8881"/>
                    <a:pt x="8036" y="9000"/>
                    <a:pt x="8182" y="9000"/>
                  </a:cubicBezTo>
                  <a:cubicBezTo>
                    <a:pt x="8329" y="9000"/>
                    <a:pt x="8448" y="8881"/>
                    <a:pt x="8448" y="8734"/>
                  </a:cubicBezTo>
                  <a:lnTo>
                    <a:pt x="8448" y="7398"/>
                  </a:lnTo>
                  <a:cubicBezTo>
                    <a:pt x="8736" y="7290"/>
                    <a:pt x="8941" y="7014"/>
                    <a:pt x="8941" y="6689"/>
                  </a:cubicBezTo>
                  <a:cubicBezTo>
                    <a:pt x="8942" y="6272"/>
                    <a:pt x="8601" y="5932"/>
                    <a:pt x="8183" y="5932"/>
                  </a:cubicBezTo>
                  <a:cubicBezTo>
                    <a:pt x="8091" y="5932"/>
                    <a:pt x="8003" y="5950"/>
                    <a:pt x="7921" y="5980"/>
                  </a:cubicBezTo>
                  <a:lnTo>
                    <a:pt x="6858" y="5134"/>
                  </a:lnTo>
                  <a:lnTo>
                    <a:pt x="6858" y="3935"/>
                  </a:lnTo>
                  <a:cubicBezTo>
                    <a:pt x="6858" y="3789"/>
                    <a:pt x="6739" y="3669"/>
                    <a:pt x="6592" y="3669"/>
                  </a:cubicBezTo>
                  <a:cubicBezTo>
                    <a:pt x="6445" y="3669"/>
                    <a:pt x="6326" y="3789"/>
                    <a:pt x="6326" y="3935"/>
                  </a:cubicBezTo>
                  <a:lnTo>
                    <a:pt x="6326" y="4141"/>
                  </a:lnTo>
                  <a:lnTo>
                    <a:pt x="2667" y="4141"/>
                  </a:lnTo>
                  <a:lnTo>
                    <a:pt x="2667" y="2356"/>
                  </a:lnTo>
                  <a:cubicBezTo>
                    <a:pt x="2667" y="1350"/>
                    <a:pt x="3487" y="533"/>
                    <a:pt x="4496" y="533"/>
                  </a:cubicBezTo>
                  <a:cubicBezTo>
                    <a:pt x="5506" y="533"/>
                    <a:pt x="6326" y="1350"/>
                    <a:pt x="6326" y="2356"/>
                  </a:cubicBezTo>
                  <a:lnTo>
                    <a:pt x="6326" y="2695"/>
                  </a:lnTo>
                  <a:cubicBezTo>
                    <a:pt x="6326" y="2842"/>
                    <a:pt x="6445" y="2961"/>
                    <a:pt x="6592" y="2961"/>
                  </a:cubicBezTo>
                  <a:cubicBezTo>
                    <a:pt x="6739" y="2961"/>
                    <a:pt x="6858" y="2842"/>
                    <a:pt x="6858" y="2695"/>
                  </a:cubicBezTo>
                  <a:lnTo>
                    <a:pt x="6858" y="2355"/>
                  </a:lnTo>
                  <a:cubicBezTo>
                    <a:pt x="6858" y="1057"/>
                    <a:pt x="5798" y="1"/>
                    <a:pt x="4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4"/>
            <p:cNvSpPr/>
            <p:nvPr/>
          </p:nvSpPr>
          <p:spPr>
            <a:xfrm>
              <a:off x="7098311" y="1750085"/>
              <a:ext cx="50381" cy="58474"/>
            </a:xfrm>
            <a:custGeom>
              <a:rect b="b" l="l" r="r" t="t"/>
              <a:pathLst>
                <a:path extrusionOk="0" h="1763" w="1519">
                  <a:moveTo>
                    <a:pt x="759" y="781"/>
                  </a:moveTo>
                  <a:cubicBezTo>
                    <a:pt x="885" y="781"/>
                    <a:pt x="986" y="881"/>
                    <a:pt x="986" y="1006"/>
                  </a:cubicBezTo>
                  <a:cubicBezTo>
                    <a:pt x="986" y="1130"/>
                    <a:pt x="885" y="1231"/>
                    <a:pt x="759" y="1231"/>
                  </a:cubicBezTo>
                  <a:cubicBezTo>
                    <a:pt x="634" y="1231"/>
                    <a:pt x="533" y="1130"/>
                    <a:pt x="533" y="1006"/>
                  </a:cubicBezTo>
                  <a:cubicBezTo>
                    <a:pt x="533" y="881"/>
                    <a:pt x="634" y="781"/>
                    <a:pt x="759" y="781"/>
                  </a:cubicBezTo>
                  <a:close/>
                  <a:moveTo>
                    <a:pt x="776" y="0"/>
                  </a:moveTo>
                  <a:cubicBezTo>
                    <a:pt x="629" y="0"/>
                    <a:pt x="510" y="119"/>
                    <a:pt x="510" y="265"/>
                  </a:cubicBezTo>
                  <a:lnTo>
                    <a:pt x="510" y="292"/>
                  </a:lnTo>
                  <a:cubicBezTo>
                    <a:pt x="214" y="395"/>
                    <a:pt x="1" y="676"/>
                    <a:pt x="1" y="1006"/>
                  </a:cubicBezTo>
                  <a:cubicBezTo>
                    <a:pt x="1" y="1423"/>
                    <a:pt x="342" y="1762"/>
                    <a:pt x="759" y="1762"/>
                  </a:cubicBezTo>
                  <a:cubicBezTo>
                    <a:pt x="1177" y="1762"/>
                    <a:pt x="1518" y="1423"/>
                    <a:pt x="1518" y="1006"/>
                  </a:cubicBezTo>
                  <a:cubicBezTo>
                    <a:pt x="1518" y="688"/>
                    <a:pt x="1320" y="415"/>
                    <a:pt x="1042" y="303"/>
                  </a:cubicBezTo>
                  <a:lnTo>
                    <a:pt x="1042" y="265"/>
                  </a:lnTo>
                  <a:cubicBezTo>
                    <a:pt x="1042" y="119"/>
                    <a:pt x="923" y="0"/>
                    <a:pt x="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4"/>
            <p:cNvSpPr/>
            <p:nvPr/>
          </p:nvSpPr>
          <p:spPr>
            <a:xfrm>
              <a:off x="6959604" y="1531179"/>
              <a:ext cx="85539" cy="77877"/>
            </a:xfrm>
            <a:custGeom>
              <a:rect b="b" l="l" r="r" t="t"/>
              <a:pathLst>
                <a:path extrusionOk="0" h="2348" w="2579">
                  <a:moveTo>
                    <a:pt x="1634" y="532"/>
                  </a:moveTo>
                  <a:cubicBezTo>
                    <a:pt x="1647" y="534"/>
                    <a:pt x="1668" y="547"/>
                    <a:pt x="1676" y="556"/>
                  </a:cubicBezTo>
                  <a:lnTo>
                    <a:pt x="2020" y="1151"/>
                  </a:lnTo>
                  <a:cubicBezTo>
                    <a:pt x="2025" y="1163"/>
                    <a:pt x="2025" y="1186"/>
                    <a:pt x="2020" y="1198"/>
                  </a:cubicBezTo>
                  <a:lnTo>
                    <a:pt x="1676" y="1792"/>
                  </a:lnTo>
                  <a:cubicBezTo>
                    <a:pt x="1668" y="1801"/>
                    <a:pt x="1647" y="1814"/>
                    <a:pt x="1634" y="1816"/>
                  </a:cubicBezTo>
                  <a:lnTo>
                    <a:pt x="944" y="1816"/>
                  </a:lnTo>
                  <a:cubicBezTo>
                    <a:pt x="933" y="1814"/>
                    <a:pt x="912" y="1801"/>
                    <a:pt x="903" y="1792"/>
                  </a:cubicBezTo>
                  <a:lnTo>
                    <a:pt x="559" y="1198"/>
                  </a:lnTo>
                  <a:cubicBezTo>
                    <a:pt x="555" y="1186"/>
                    <a:pt x="555" y="1163"/>
                    <a:pt x="559" y="1151"/>
                  </a:cubicBezTo>
                  <a:lnTo>
                    <a:pt x="903" y="556"/>
                  </a:lnTo>
                  <a:cubicBezTo>
                    <a:pt x="912" y="548"/>
                    <a:pt x="933" y="535"/>
                    <a:pt x="944" y="532"/>
                  </a:cubicBezTo>
                  <a:close/>
                  <a:moveTo>
                    <a:pt x="941" y="0"/>
                  </a:moveTo>
                  <a:cubicBezTo>
                    <a:pt x="750" y="0"/>
                    <a:pt x="541" y="121"/>
                    <a:pt x="445" y="287"/>
                  </a:cubicBezTo>
                  <a:lnTo>
                    <a:pt x="97" y="888"/>
                  </a:lnTo>
                  <a:cubicBezTo>
                    <a:pt x="1" y="1054"/>
                    <a:pt x="1" y="1295"/>
                    <a:pt x="97" y="1461"/>
                  </a:cubicBezTo>
                  <a:lnTo>
                    <a:pt x="445" y="2062"/>
                  </a:lnTo>
                  <a:cubicBezTo>
                    <a:pt x="541" y="2227"/>
                    <a:pt x="750" y="2348"/>
                    <a:pt x="941" y="2348"/>
                  </a:cubicBezTo>
                  <a:lnTo>
                    <a:pt x="1638" y="2348"/>
                  </a:lnTo>
                  <a:cubicBezTo>
                    <a:pt x="1829" y="2348"/>
                    <a:pt x="2039" y="2227"/>
                    <a:pt x="2134" y="2062"/>
                  </a:cubicBezTo>
                  <a:lnTo>
                    <a:pt x="2482" y="1461"/>
                  </a:lnTo>
                  <a:cubicBezTo>
                    <a:pt x="2579" y="1295"/>
                    <a:pt x="2579" y="1054"/>
                    <a:pt x="2482" y="888"/>
                  </a:cubicBezTo>
                  <a:lnTo>
                    <a:pt x="2134" y="287"/>
                  </a:lnTo>
                  <a:cubicBezTo>
                    <a:pt x="2039" y="121"/>
                    <a:pt x="1829" y="0"/>
                    <a:pt x="16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4"/>
            <p:cNvSpPr/>
            <p:nvPr/>
          </p:nvSpPr>
          <p:spPr>
            <a:xfrm>
              <a:off x="7111511" y="1880334"/>
              <a:ext cx="85539" cy="77877"/>
            </a:xfrm>
            <a:custGeom>
              <a:rect b="b" l="l" r="r" t="t"/>
              <a:pathLst>
                <a:path extrusionOk="0" h="2348" w="2579">
                  <a:moveTo>
                    <a:pt x="1635" y="531"/>
                  </a:moveTo>
                  <a:cubicBezTo>
                    <a:pt x="1646" y="535"/>
                    <a:pt x="1667" y="547"/>
                    <a:pt x="1676" y="556"/>
                  </a:cubicBezTo>
                  <a:lnTo>
                    <a:pt x="2020" y="1151"/>
                  </a:lnTo>
                  <a:cubicBezTo>
                    <a:pt x="2024" y="1162"/>
                    <a:pt x="2024" y="1186"/>
                    <a:pt x="2020" y="1197"/>
                  </a:cubicBezTo>
                  <a:lnTo>
                    <a:pt x="1676" y="1792"/>
                  </a:lnTo>
                  <a:cubicBezTo>
                    <a:pt x="1667" y="1801"/>
                    <a:pt x="1646" y="1813"/>
                    <a:pt x="1635" y="1816"/>
                  </a:cubicBezTo>
                  <a:lnTo>
                    <a:pt x="945" y="1816"/>
                  </a:lnTo>
                  <a:cubicBezTo>
                    <a:pt x="932" y="1813"/>
                    <a:pt x="911" y="1801"/>
                    <a:pt x="903" y="1792"/>
                  </a:cubicBezTo>
                  <a:lnTo>
                    <a:pt x="559" y="1197"/>
                  </a:lnTo>
                  <a:cubicBezTo>
                    <a:pt x="555" y="1186"/>
                    <a:pt x="555" y="1162"/>
                    <a:pt x="559" y="1151"/>
                  </a:cubicBezTo>
                  <a:lnTo>
                    <a:pt x="903" y="556"/>
                  </a:lnTo>
                  <a:cubicBezTo>
                    <a:pt x="911" y="547"/>
                    <a:pt x="932" y="535"/>
                    <a:pt x="945" y="531"/>
                  </a:cubicBezTo>
                  <a:close/>
                  <a:moveTo>
                    <a:pt x="941" y="1"/>
                  </a:moveTo>
                  <a:cubicBezTo>
                    <a:pt x="750" y="1"/>
                    <a:pt x="540" y="121"/>
                    <a:pt x="445" y="286"/>
                  </a:cubicBezTo>
                  <a:lnTo>
                    <a:pt x="97" y="887"/>
                  </a:lnTo>
                  <a:cubicBezTo>
                    <a:pt x="0" y="1053"/>
                    <a:pt x="0" y="1294"/>
                    <a:pt x="97" y="1461"/>
                  </a:cubicBezTo>
                  <a:lnTo>
                    <a:pt x="445" y="2061"/>
                  </a:lnTo>
                  <a:cubicBezTo>
                    <a:pt x="540" y="2228"/>
                    <a:pt x="750" y="2348"/>
                    <a:pt x="941" y="2348"/>
                  </a:cubicBezTo>
                  <a:lnTo>
                    <a:pt x="1638" y="2348"/>
                  </a:lnTo>
                  <a:cubicBezTo>
                    <a:pt x="1829" y="2348"/>
                    <a:pt x="2038" y="2228"/>
                    <a:pt x="2134" y="2061"/>
                  </a:cubicBezTo>
                  <a:lnTo>
                    <a:pt x="2482" y="1461"/>
                  </a:lnTo>
                  <a:cubicBezTo>
                    <a:pt x="2578" y="1294"/>
                    <a:pt x="2578" y="1053"/>
                    <a:pt x="2482" y="887"/>
                  </a:cubicBezTo>
                  <a:lnTo>
                    <a:pt x="2134" y="286"/>
                  </a:lnTo>
                  <a:cubicBezTo>
                    <a:pt x="2038" y="121"/>
                    <a:pt x="1829" y="1"/>
                    <a:pt x="16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4"/>
            <p:cNvSpPr/>
            <p:nvPr/>
          </p:nvSpPr>
          <p:spPr>
            <a:xfrm>
              <a:off x="7202888" y="1944380"/>
              <a:ext cx="67496" cy="62322"/>
            </a:xfrm>
            <a:custGeom>
              <a:rect b="b" l="l" r="r" t="t"/>
              <a:pathLst>
                <a:path extrusionOk="0" h="1879" w="2035">
                  <a:moveTo>
                    <a:pt x="1227" y="533"/>
                  </a:moveTo>
                  <a:cubicBezTo>
                    <a:pt x="1239" y="535"/>
                    <a:pt x="1261" y="547"/>
                    <a:pt x="1269" y="556"/>
                  </a:cubicBezTo>
                  <a:lnTo>
                    <a:pt x="1477" y="917"/>
                  </a:lnTo>
                  <a:cubicBezTo>
                    <a:pt x="1480" y="928"/>
                    <a:pt x="1480" y="952"/>
                    <a:pt x="1477" y="963"/>
                  </a:cubicBezTo>
                  <a:lnTo>
                    <a:pt x="1269" y="1323"/>
                  </a:lnTo>
                  <a:cubicBezTo>
                    <a:pt x="1261" y="1333"/>
                    <a:pt x="1239" y="1345"/>
                    <a:pt x="1227" y="1347"/>
                  </a:cubicBezTo>
                  <a:lnTo>
                    <a:pt x="809" y="1347"/>
                  </a:lnTo>
                  <a:cubicBezTo>
                    <a:pt x="798" y="1345"/>
                    <a:pt x="776" y="1333"/>
                    <a:pt x="768" y="1323"/>
                  </a:cubicBezTo>
                  <a:lnTo>
                    <a:pt x="559" y="963"/>
                  </a:lnTo>
                  <a:cubicBezTo>
                    <a:pt x="555" y="952"/>
                    <a:pt x="555" y="928"/>
                    <a:pt x="559" y="917"/>
                  </a:cubicBezTo>
                  <a:lnTo>
                    <a:pt x="768" y="556"/>
                  </a:lnTo>
                  <a:cubicBezTo>
                    <a:pt x="776" y="547"/>
                    <a:pt x="798" y="535"/>
                    <a:pt x="809" y="533"/>
                  </a:cubicBezTo>
                  <a:close/>
                  <a:moveTo>
                    <a:pt x="805" y="1"/>
                  </a:moveTo>
                  <a:cubicBezTo>
                    <a:pt x="614" y="1"/>
                    <a:pt x="405" y="121"/>
                    <a:pt x="309" y="286"/>
                  </a:cubicBezTo>
                  <a:lnTo>
                    <a:pt x="96" y="653"/>
                  </a:lnTo>
                  <a:cubicBezTo>
                    <a:pt x="1" y="819"/>
                    <a:pt x="1" y="1061"/>
                    <a:pt x="96" y="1227"/>
                  </a:cubicBezTo>
                  <a:lnTo>
                    <a:pt x="309" y="1593"/>
                  </a:lnTo>
                  <a:cubicBezTo>
                    <a:pt x="405" y="1759"/>
                    <a:pt x="614" y="1879"/>
                    <a:pt x="805" y="1879"/>
                  </a:cubicBezTo>
                  <a:lnTo>
                    <a:pt x="1231" y="1879"/>
                  </a:lnTo>
                  <a:cubicBezTo>
                    <a:pt x="1422" y="1879"/>
                    <a:pt x="1630" y="1759"/>
                    <a:pt x="1727" y="1593"/>
                  </a:cubicBezTo>
                  <a:lnTo>
                    <a:pt x="1939" y="1227"/>
                  </a:lnTo>
                  <a:cubicBezTo>
                    <a:pt x="2035" y="1061"/>
                    <a:pt x="2035" y="819"/>
                    <a:pt x="1939" y="653"/>
                  </a:cubicBezTo>
                  <a:lnTo>
                    <a:pt x="1727" y="286"/>
                  </a:lnTo>
                  <a:cubicBezTo>
                    <a:pt x="1630" y="121"/>
                    <a:pt x="1422" y="1"/>
                    <a:pt x="1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64"/>
          <p:cNvGrpSpPr/>
          <p:nvPr/>
        </p:nvGrpSpPr>
        <p:grpSpPr>
          <a:xfrm>
            <a:off x="7381915" y="1492019"/>
            <a:ext cx="536704" cy="415294"/>
            <a:chOff x="7457448" y="1499206"/>
            <a:chExt cx="602023" cy="465838"/>
          </a:xfrm>
        </p:grpSpPr>
        <p:sp>
          <p:nvSpPr>
            <p:cNvPr id="2435" name="Google Shape;2435;p64"/>
            <p:cNvSpPr/>
            <p:nvPr/>
          </p:nvSpPr>
          <p:spPr>
            <a:xfrm>
              <a:off x="7696885" y="1906072"/>
              <a:ext cx="76683" cy="24245"/>
            </a:xfrm>
            <a:custGeom>
              <a:rect b="b" l="l" r="r" t="t"/>
              <a:pathLst>
                <a:path extrusionOk="0" h="731" w="2312">
                  <a:moveTo>
                    <a:pt x="305" y="0"/>
                  </a:moveTo>
                  <a:cubicBezTo>
                    <a:pt x="207" y="0"/>
                    <a:pt x="113" y="54"/>
                    <a:pt x="66" y="148"/>
                  </a:cubicBezTo>
                  <a:cubicBezTo>
                    <a:pt x="1" y="279"/>
                    <a:pt x="55" y="439"/>
                    <a:pt x="187" y="504"/>
                  </a:cubicBezTo>
                  <a:cubicBezTo>
                    <a:pt x="491" y="655"/>
                    <a:pt x="817" y="731"/>
                    <a:pt x="1157" y="731"/>
                  </a:cubicBezTo>
                  <a:cubicBezTo>
                    <a:pt x="1496" y="731"/>
                    <a:pt x="1822" y="655"/>
                    <a:pt x="2126" y="504"/>
                  </a:cubicBezTo>
                  <a:cubicBezTo>
                    <a:pt x="2258" y="439"/>
                    <a:pt x="2312" y="279"/>
                    <a:pt x="2246" y="148"/>
                  </a:cubicBezTo>
                  <a:cubicBezTo>
                    <a:pt x="2200" y="54"/>
                    <a:pt x="2106" y="0"/>
                    <a:pt x="2008" y="0"/>
                  </a:cubicBezTo>
                  <a:cubicBezTo>
                    <a:pt x="1968" y="0"/>
                    <a:pt x="1928" y="9"/>
                    <a:pt x="1890" y="28"/>
                  </a:cubicBezTo>
                  <a:cubicBezTo>
                    <a:pt x="1660" y="142"/>
                    <a:pt x="1414" y="200"/>
                    <a:pt x="1156" y="200"/>
                  </a:cubicBezTo>
                  <a:cubicBezTo>
                    <a:pt x="899" y="200"/>
                    <a:pt x="653" y="142"/>
                    <a:pt x="423" y="28"/>
                  </a:cubicBezTo>
                  <a:cubicBezTo>
                    <a:pt x="385" y="9"/>
                    <a:pt x="345" y="0"/>
                    <a:pt x="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4"/>
            <p:cNvSpPr/>
            <p:nvPr/>
          </p:nvSpPr>
          <p:spPr>
            <a:xfrm>
              <a:off x="7682523" y="1937514"/>
              <a:ext cx="105406" cy="27529"/>
            </a:xfrm>
            <a:custGeom>
              <a:rect b="b" l="l" r="r" t="t"/>
              <a:pathLst>
                <a:path extrusionOk="0" h="830" w="3178">
                  <a:moveTo>
                    <a:pt x="2874" y="1"/>
                  </a:moveTo>
                  <a:cubicBezTo>
                    <a:pt x="2835" y="1"/>
                    <a:pt x="2795" y="9"/>
                    <a:pt x="2757" y="27"/>
                  </a:cubicBezTo>
                  <a:cubicBezTo>
                    <a:pt x="2391" y="207"/>
                    <a:pt x="1997" y="297"/>
                    <a:pt x="1589" y="297"/>
                  </a:cubicBezTo>
                  <a:cubicBezTo>
                    <a:pt x="1180" y="297"/>
                    <a:pt x="788" y="207"/>
                    <a:pt x="421" y="28"/>
                  </a:cubicBezTo>
                  <a:cubicBezTo>
                    <a:pt x="384" y="10"/>
                    <a:pt x="344" y="1"/>
                    <a:pt x="304" y="1"/>
                  </a:cubicBezTo>
                  <a:cubicBezTo>
                    <a:pt x="206" y="1"/>
                    <a:pt x="111" y="56"/>
                    <a:pt x="65" y="150"/>
                  </a:cubicBezTo>
                  <a:cubicBezTo>
                    <a:pt x="0" y="282"/>
                    <a:pt x="56" y="441"/>
                    <a:pt x="187" y="506"/>
                  </a:cubicBezTo>
                  <a:cubicBezTo>
                    <a:pt x="628" y="720"/>
                    <a:pt x="1099" y="829"/>
                    <a:pt x="1589" y="829"/>
                  </a:cubicBezTo>
                  <a:cubicBezTo>
                    <a:pt x="2080" y="829"/>
                    <a:pt x="2551" y="720"/>
                    <a:pt x="2990" y="506"/>
                  </a:cubicBezTo>
                  <a:cubicBezTo>
                    <a:pt x="3123" y="441"/>
                    <a:pt x="3177" y="282"/>
                    <a:pt x="3113" y="149"/>
                  </a:cubicBezTo>
                  <a:cubicBezTo>
                    <a:pt x="3067" y="55"/>
                    <a:pt x="2972" y="1"/>
                    <a:pt x="28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4"/>
            <p:cNvSpPr/>
            <p:nvPr/>
          </p:nvSpPr>
          <p:spPr>
            <a:xfrm>
              <a:off x="7911578" y="1729189"/>
              <a:ext cx="147894" cy="154760"/>
            </a:xfrm>
            <a:custGeom>
              <a:rect b="b" l="l" r="r" t="t"/>
              <a:pathLst>
                <a:path extrusionOk="0" h="4666" w="4459">
                  <a:moveTo>
                    <a:pt x="3341" y="1148"/>
                  </a:moveTo>
                  <a:cubicBezTo>
                    <a:pt x="3664" y="1148"/>
                    <a:pt x="3927" y="1414"/>
                    <a:pt x="3927" y="1740"/>
                  </a:cubicBezTo>
                  <a:lnTo>
                    <a:pt x="3927" y="2845"/>
                  </a:lnTo>
                  <a:cubicBezTo>
                    <a:pt x="3417" y="2817"/>
                    <a:pt x="3011" y="2390"/>
                    <a:pt x="3011" y="1869"/>
                  </a:cubicBezTo>
                  <a:lnTo>
                    <a:pt x="3011" y="1148"/>
                  </a:lnTo>
                  <a:close/>
                  <a:moveTo>
                    <a:pt x="303" y="0"/>
                  </a:moveTo>
                  <a:cubicBezTo>
                    <a:pt x="251" y="0"/>
                    <a:pt x="199" y="15"/>
                    <a:pt x="153" y="46"/>
                  </a:cubicBezTo>
                  <a:cubicBezTo>
                    <a:pt x="32" y="129"/>
                    <a:pt x="0" y="295"/>
                    <a:pt x="84" y="416"/>
                  </a:cubicBezTo>
                  <a:lnTo>
                    <a:pt x="504" y="1032"/>
                  </a:lnTo>
                  <a:cubicBezTo>
                    <a:pt x="555" y="1105"/>
                    <a:pt x="637" y="1148"/>
                    <a:pt x="724" y="1148"/>
                  </a:cubicBezTo>
                  <a:lnTo>
                    <a:pt x="2480" y="1148"/>
                  </a:lnTo>
                  <a:lnTo>
                    <a:pt x="2480" y="1869"/>
                  </a:lnTo>
                  <a:cubicBezTo>
                    <a:pt x="2480" y="2683"/>
                    <a:pt x="3124" y="3348"/>
                    <a:pt x="3927" y="3377"/>
                  </a:cubicBezTo>
                  <a:lnTo>
                    <a:pt x="3927" y="3541"/>
                  </a:lnTo>
                  <a:cubicBezTo>
                    <a:pt x="3927" y="3868"/>
                    <a:pt x="3664" y="4134"/>
                    <a:pt x="3341" y="4134"/>
                  </a:cubicBezTo>
                  <a:lnTo>
                    <a:pt x="3111" y="4134"/>
                  </a:lnTo>
                  <a:cubicBezTo>
                    <a:pt x="2965" y="4134"/>
                    <a:pt x="2845" y="4253"/>
                    <a:pt x="2845" y="4400"/>
                  </a:cubicBezTo>
                  <a:cubicBezTo>
                    <a:pt x="2845" y="4546"/>
                    <a:pt x="2965" y="4665"/>
                    <a:pt x="3111" y="4665"/>
                  </a:cubicBezTo>
                  <a:lnTo>
                    <a:pt x="3341" y="4665"/>
                  </a:lnTo>
                  <a:cubicBezTo>
                    <a:pt x="3957" y="4665"/>
                    <a:pt x="4458" y="4161"/>
                    <a:pt x="4458" y="3541"/>
                  </a:cubicBezTo>
                  <a:lnTo>
                    <a:pt x="4458" y="1739"/>
                  </a:lnTo>
                  <a:cubicBezTo>
                    <a:pt x="4458" y="1120"/>
                    <a:pt x="3957" y="616"/>
                    <a:pt x="3341" y="616"/>
                  </a:cubicBezTo>
                  <a:lnTo>
                    <a:pt x="865" y="616"/>
                  </a:lnTo>
                  <a:lnTo>
                    <a:pt x="523" y="116"/>
                  </a:lnTo>
                  <a:cubicBezTo>
                    <a:pt x="471" y="41"/>
                    <a:pt x="38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4"/>
            <p:cNvSpPr/>
            <p:nvPr/>
          </p:nvSpPr>
          <p:spPr>
            <a:xfrm>
              <a:off x="7543551" y="1842091"/>
              <a:ext cx="62819" cy="63184"/>
            </a:xfrm>
            <a:custGeom>
              <a:rect b="b" l="l" r="r" t="t"/>
              <a:pathLst>
                <a:path extrusionOk="0" h="1905" w="1894">
                  <a:moveTo>
                    <a:pt x="947" y="532"/>
                  </a:moveTo>
                  <a:cubicBezTo>
                    <a:pt x="1176" y="532"/>
                    <a:pt x="1363" y="720"/>
                    <a:pt x="1363" y="952"/>
                  </a:cubicBezTo>
                  <a:cubicBezTo>
                    <a:pt x="1363"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70" y="1904"/>
                    <a:pt x="1894" y="1477"/>
                    <a:pt x="1894" y="952"/>
                  </a:cubicBezTo>
                  <a:cubicBezTo>
                    <a:pt x="1894" y="428"/>
                    <a:pt x="1470" y="1"/>
                    <a:pt x="9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4"/>
            <p:cNvSpPr/>
            <p:nvPr/>
          </p:nvSpPr>
          <p:spPr>
            <a:xfrm>
              <a:off x="7865375" y="1842091"/>
              <a:ext cx="62819" cy="63184"/>
            </a:xfrm>
            <a:custGeom>
              <a:rect b="b" l="l" r="r" t="t"/>
              <a:pathLst>
                <a:path extrusionOk="0" h="1905" w="1894">
                  <a:moveTo>
                    <a:pt x="947" y="532"/>
                  </a:moveTo>
                  <a:cubicBezTo>
                    <a:pt x="1176" y="532"/>
                    <a:pt x="1362" y="720"/>
                    <a:pt x="1362" y="952"/>
                  </a:cubicBezTo>
                  <a:cubicBezTo>
                    <a:pt x="1362"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69" y="1904"/>
                    <a:pt x="1893" y="1477"/>
                    <a:pt x="1893" y="952"/>
                  </a:cubicBezTo>
                  <a:cubicBezTo>
                    <a:pt x="1893" y="428"/>
                    <a:pt x="1469" y="1"/>
                    <a:pt x="9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4"/>
            <p:cNvSpPr/>
            <p:nvPr/>
          </p:nvSpPr>
          <p:spPr>
            <a:xfrm>
              <a:off x="7759969" y="1531710"/>
              <a:ext cx="59834" cy="57944"/>
            </a:xfrm>
            <a:custGeom>
              <a:rect b="b" l="l" r="r" t="t"/>
              <a:pathLst>
                <a:path extrusionOk="0" h="1747" w="1804">
                  <a:moveTo>
                    <a:pt x="299" y="1"/>
                  </a:moveTo>
                  <a:cubicBezTo>
                    <a:pt x="188" y="1"/>
                    <a:pt x="86" y="70"/>
                    <a:pt x="48" y="180"/>
                  </a:cubicBezTo>
                  <a:cubicBezTo>
                    <a:pt x="0" y="318"/>
                    <a:pt x="74" y="470"/>
                    <a:pt x="213" y="517"/>
                  </a:cubicBezTo>
                  <a:cubicBezTo>
                    <a:pt x="456" y="601"/>
                    <a:pt x="672" y="736"/>
                    <a:pt x="854" y="920"/>
                  </a:cubicBezTo>
                  <a:cubicBezTo>
                    <a:pt x="1035" y="1103"/>
                    <a:pt x="1170" y="1320"/>
                    <a:pt x="1252" y="1566"/>
                  </a:cubicBezTo>
                  <a:cubicBezTo>
                    <a:pt x="1290" y="1677"/>
                    <a:pt x="1394" y="1746"/>
                    <a:pt x="1504" y="1746"/>
                  </a:cubicBezTo>
                  <a:cubicBezTo>
                    <a:pt x="1532" y="1746"/>
                    <a:pt x="1561" y="1741"/>
                    <a:pt x="1590" y="1732"/>
                  </a:cubicBezTo>
                  <a:cubicBezTo>
                    <a:pt x="1728" y="1686"/>
                    <a:pt x="1803" y="1535"/>
                    <a:pt x="1756" y="1395"/>
                  </a:cubicBezTo>
                  <a:cubicBezTo>
                    <a:pt x="1647" y="1073"/>
                    <a:pt x="1471" y="786"/>
                    <a:pt x="1230" y="545"/>
                  </a:cubicBezTo>
                  <a:cubicBezTo>
                    <a:pt x="991" y="304"/>
                    <a:pt x="707" y="125"/>
                    <a:pt x="386" y="15"/>
                  </a:cubicBezTo>
                  <a:cubicBezTo>
                    <a:pt x="357" y="5"/>
                    <a:pt x="328" y="1"/>
                    <a:pt x="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4"/>
            <p:cNvSpPr/>
            <p:nvPr/>
          </p:nvSpPr>
          <p:spPr>
            <a:xfrm>
              <a:off x="7748062" y="1564181"/>
              <a:ext cx="39436" cy="37479"/>
            </a:xfrm>
            <a:custGeom>
              <a:rect b="b" l="l" r="r" t="t"/>
              <a:pathLst>
                <a:path extrusionOk="0" h="1130" w="1189">
                  <a:moveTo>
                    <a:pt x="299" y="1"/>
                  </a:moveTo>
                  <a:cubicBezTo>
                    <a:pt x="187" y="1"/>
                    <a:pt x="83" y="73"/>
                    <a:pt x="46" y="185"/>
                  </a:cubicBezTo>
                  <a:cubicBezTo>
                    <a:pt x="1" y="325"/>
                    <a:pt x="77" y="475"/>
                    <a:pt x="218" y="520"/>
                  </a:cubicBezTo>
                  <a:cubicBezTo>
                    <a:pt x="317" y="553"/>
                    <a:pt x="405" y="606"/>
                    <a:pt x="478" y="680"/>
                  </a:cubicBezTo>
                  <a:cubicBezTo>
                    <a:pt x="552" y="754"/>
                    <a:pt x="606" y="843"/>
                    <a:pt x="638" y="944"/>
                  </a:cubicBezTo>
                  <a:cubicBezTo>
                    <a:pt x="673" y="1058"/>
                    <a:pt x="778" y="1130"/>
                    <a:pt x="891" y="1130"/>
                  </a:cubicBezTo>
                  <a:cubicBezTo>
                    <a:pt x="918" y="1130"/>
                    <a:pt x="945" y="1126"/>
                    <a:pt x="971" y="1117"/>
                  </a:cubicBezTo>
                  <a:cubicBezTo>
                    <a:pt x="1112" y="1073"/>
                    <a:pt x="1189" y="923"/>
                    <a:pt x="1145" y="784"/>
                  </a:cubicBezTo>
                  <a:cubicBezTo>
                    <a:pt x="1086" y="601"/>
                    <a:pt x="990" y="440"/>
                    <a:pt x="856" y="305"/>
                  </a:cubicBezTo>
                  <a:cubicBezTo>
                    <a:pt x="722" y="171"/>
                    <a:pt x="563" y="72"/>
                    <a:pt x="381" y="14"/>
                  </a:cubicBezTo>
                  <a:cubicBezTo>
                    <a:pt x="354" y="5"/>
                    <a:pt x="326" y="1"/>
                    <a:pt x="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4"/>
            <p:cNvSpPr/>
            <p:nvPr/>
          </p:nvSpPr>
          <p:spPr>
            <a:xfrm>
              <a:off x="7771876" y="1499206"/>
              <a:ext cx="80166" cy="78408"/>
            </a:xfrm>
            <a:custGeom>
              <a:rect b="b" l="l" r="r" t="t"/>
              <a:pathLst>
                <a:path extrusionOk="0" h="2364" w="2417">
                  <a:moveTo>
                    <a:pt x="300" y="1"/>
                  </a:moveTo>
                  <a:cubicBezTo>
                    <a:pt x="190" y="1"/>
                    <a:pt x="87" y="69"/>
                    <a:pt x="49" y="179"/>
                  </a:cubicBezTo>
                  <a:cubicBezTo>
                    <a:pt x="1" y="318"/>
                    <a:pt x="74" y="470"/>
                    <a:pt x="212" y="518"/>
                  </a:cubicBezTo>
                  <a:cubicBezTo>
                    <a:pt x="597" y="652"/>
                    <a:pt x="938" y="869"/>
                    <a:pt x="1228" y="1161"/>
                  </a:cubicBezTo>
                  <a:cubicBezTo>
                    <a:pt x="1517" y="1451"/>
                    <a:pt x="1732" y="1796"/>
                    <a:pt x="1865" y="2185"/>
                  </a:cubicBezTo>
                  <a:cubicBezTo>
                    <a:pt x="1903" y="2295"/>
                    <a:pt x="2007" y="2364"/>
                    <a:pt x="2117" y="2364"/>
                  </a:cubicBezTo>
                  <a:cubicBezTo>
                    <a:pt x="2146" y="2364"/>
                    <a:pt x="2175" y="2360"/>
                    <a:pt x="2204" y="2350"/>
                  </a:cubicBezTo>
                  <a:cubicBezTo>
                    <a:pt x="2343" y="2301"/>
                    <a:pt x="2417" y="2150"/>
                    <a:pt x="2368" y="2012"/>
                  </a:cubicBezTo>
                  <a:cubicBezTo>
                    <a:pt x="2208" y="1547"/>
                    <a:pt x="1951" y="1135"/>
                    <a:pt x="1605" y="786"/>
                  </a:cubicBezTo>
                  <a:cubicBezTo>
                    <a:pt x="1258" y="437"/>
                    <a:pt x="849" y="178"/>
                    <a:pt x="388" y="16"/>
                  </a:cubicBezTo>
                  <a:cubicBezTo>
                    <a:pt x="359" y="6"/>
                    <a:pt x="329"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4"/>
            <p:cNvSpPr/>
            <p:nvPr/>
          </p:nvSpPr>
          <p:spPr>
            <a:xfrm>
              <a:off x="7607498" y="1531710"/>
              <a:ext cx="59834" cy="57944"/>
            </a:xfrm>
            <a:custGeom>
              <a:rect b="b" l="l" r="r" t="t"/>
              <a:pathLst>
                <a:path extrusionOk="0" h="1747" w="1804">
                  <a:moveTo>
                    <a:pt x="1505" y="1"/>
                  </a:moveTo>
                  <a:cubicBezTo>
                    <a:pt x="1476" y="1"/>
                    <a:pt x="1446" y="5"/>
                    <a:pt x="1417" y="15"/>
                  </a:cubicBezTo>
                  <a:cubicBezTo>
                    <a:pt x="1097" y="124"/>
                    <a:pt x="813" y="303"/>
                    <a:pt x="573" y="545"/>
                  </a:cubicBezTo>
                  <a:cubicBezTo>
                    <a:pt x="333" y="786"/>
                    <a:pt x="157" y="1073"/>
                    <a:pt x="48" y="1395"/>
                  </a:cubicBezTo>
                  <a:cubicBezTo>
                    <a:pt x="1" y="1535"/>
                    <a:pt x="76" y="1686"/>
                    <a:pt x="214" y="1733"/>
                  </a:cubicBezTo>
                  <a:cubicBezTo>
                    <a:pt x="243" y="1742"/>
                    <a:pt x="272" y="1746"/>
                    <a:pt x="299" y="1746"/>
                  </a:cubicBezTo>
                  <a:cubicBezTo>
                    <a:pt x="410" y="1746"/>
                    <a:pt x="514" y="1677"/>
                    <a:pt x="551" y="1566"/>
                  </a:cubicBezTo>
                  <a:cubicBezTo>
                    <a:pt x="634" y="1320"/>
                    <a:pt x="769" y="1103"/>
                    <a:pt x="950" y="920"/>
                  </a:cubicBezTo>
                  <a:cubicBezTo>
                    <a:pt x="1132" y="736"/>
                    <a:pt x="1348" y="601"/>
                    <a:pt x="1590" y="517"/>
                  </a:cubicBezTo>
                  <a:cubicBezTo>
                    <a:pt x="1730" y="470"/>
                    <a:pt x="1804" y="319"/>
                    <a:pt x="1755" y="180"/>
                  </a:cubicBezTo>
                  <a:cubicBezTo>
                    <a:pt x="1718" y="70"/>
                    <a:pt x="161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4"/>
            <p:cNvSpPr/>
            <p:nvPr/>
          </p:nvSpPr>
          <p:spPr>
            <a:xfrm>
              <a:off x="7639770" y="1564181"/>
              <a:ext cx="39436" cy="37479"/>
            </a:xfrm>
            <a:custGeom>
              <a:rect b="b" l="l" r="r" t="t"/>
              <a:pathLst>
                <a:path extrusionOk="0" h="1130" w="1189">
                  <a:moveTo>
                    <a:pt x="891" y="1"/>
                  </a:moveTo>
                  <a:cubicBezTo>
                    <a:pt x="864" y="1"/>
                    <a:pt x="836" y="5"/>
                    <a:pt x="809" y="14"/>
                  </a:cubicBezTo>
                  <a:cubicBezTo>
                    <a:pt x="627" y="72"/>
                    <a:pt x="468" y="171"/>
                    <a:pt x="334" y="305"/>
                  </a:cubicBezTo>
                  <a:cubicBezTo>
                    <a:pt x="200" y="440"/>
                    <a:pt x="104" y="601"/>
                    <a:pt x="45" y="784"/>
                  </a:cubicBezTo>
                  <a:cubicBezTo>
                    <a:pt x="1" y="923"/>
                    <a:pt x="78" y="1073"/>
                    <a:pt x="218" y="1117"/>
                  </a:cubicBezTo>
                  <a:cubicBezTo>
                    <a:pt x="244" y="1126"/>
                    <a:pt x="272" y="1130"/>
                    <a:pt x="299" y="1130"/>
                  </a:cubicBezTo>
                  <a:cubicBezTo>
                    <a:pt x="412" y="1130"/>
                    <a:pt x="516" y="1058"/>
                    <a:pt x="552" y="945"/>
                  </a:cubicBezTo>
                  <a:cubicBezTo>
                    <a:pt x="584" y="843"/>
                    <a:pt x="637" y="754"/>
                    <a:pt x="711" y="680"/>
                  </a:cubicBezTo>
                  <a:cubicBezTo>
                    <a:pt x="784" y="606"/>
                    <a:pt x="873" y="553"/>
                    <a:pt x="972" y="520"/>
                  </a:cubicBezTo>
                  <a:cubicBezTo>
                    <a:pt x="1112" y="475"/>
                    <a:pt x="1189" y="325"/>
                    <a:pt x="1144" y="185"/>
                  </a:cubicBezTo>
                  <a:cubicBezTo>
                    <a:pt x="1107" y="73"/>
                    <a:pt x="1003" y="1"/>
                    <a:pt x="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4"/>
            <p:cNvSpPr/>
            <p:nvPr/>
          </p:nvSpPr>
          <p:spPr>
            <a:xfrm>
              <a:off x="7575259" y="1499206"/>
              <a:ext cx="80166" cy="78408"/>
            </a:xfrm>
            <a:custGeom>
              <a:rect b="b" l="l" r="r" t="t"/>
              <a:pathLst>
                <a:path extrusionOk="0" h="2364" w="2417">
                  <a:moveTo>
                    <a:pt x="2117" y="1"/>
                  </a:moveTo>
                  <a:cubicBezTo>
                    <a:pt x="2088" y="1"/>
                    <a:pt x="2058" y="6"/>
                    <a:pt x="2029" y="16"/>
                  </a:cubicBezTo>
                  <a:cubicBezTo>
                    <a:pt x="1567" y="177"/>
                    <a:pt x="1157" y="437"/>
                    <a:pt x="811" y="786"/>
                  </a:cubicBezTo>
                  <a:cubicBezTo>
                    <a:pt x="465" y="1134"/>
                    <a:pt x="209" y="1547"/>
                    <a:pt x="48" y="2012"/>
                  </a:cubicBezTo>
                  <a:cubicBezTo>
                    <a:pt x="0" y="2150"/>
                    <a:pt x="74" y="2302"/>
                    <a:pt x="213" y="2350"/>
                  </a:cubicBezTo>
                  <a:cubicBezTo>
                    <a:pt x="242" y="2360"/>
                    <a:pt x="271" y="2364"/>
                    <a:pt x="300" y="2364"/>
                  </a:cubicBezTo>
                  <a:cubicBezTo>
                    <a:pt x="410" y="2364"/>
                    <a:pt x="514" y="2295"/>
                    <a:pt x="552" y="2185"/>
                  </a:cubicBezTo>
                  <a:cubicBezTo>
                    <a:pt x="685" y="1796"/>
                    <a:pt x="900" y="1451"/>
                    <a:pt x="1189" y="1160"/>
                  </a:cubicBezTo>
                  <a:cubicBezTo>
                    <a:pt x="1478" y="869"/>
                    <a:pt x="1820" y="652"/>
                    <a:pt x="2205" y="518"/>
                  </a:cubicBezTo>
                  <a:cubicBezTo>
                    <a:pt x="2343" y="470"/>
                    <a:pt x="2416" y="318"/>
                    <a:pt x="2368" y="179"/>
                  </a:cubicBezTo>
                  <a:cubicBezTo>
                    <a:pt x="2329" y="69"/>
                    <a:pt x="2226" y="1"/>
                    <a:pt x="2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4"/>
            <p:cNvSpPr/>
            <p:nvPr/>
          </p:nvSpPr>
          <p:spPr>
            <a:xfrm>
              <a:off x="7718576" y="1777382"/>
              <a:ext cx="51542" cy="17645"/>
            </a:xfrm>
            <a:custGeom>
              <a:rect b="b" l="l" r="r" t="t"/>
              <a:pathLst>
                <a:path extrusionOk="0" h="532" w="1554">
                  <a:moveTo>
                    <a:pt x="267" y="1"/>
                  </a:moveTo>
                  <a:cubicBezTo>
                    <a:pt x="120" y="1"/>
                    <a:pt x="1" y="120"/>
                    <a:pt x="1" y="267"/>
                  </a:cubicBezTo>
                  <a:cubicBezTo>
                    <a:pt x="1" y="413"/>
                    <a:pt x="120" y="532"/>
                    <a:pt x="267" y="532"/>
                  </a:cubicBezTo>
                  <a:lnTo>
                    <a:pt x="1287" y="532"/>
                  </a:lnTo>
                  <a:cubicBezTo>
                    <a:pt x="1434" y="532"/>
                    <a:pt x="1553" y="413"/>
                    <a:pt x="1553" y="267"/>
                  </a:cubicBezTo>
                  <a:cubicBezTo>
                    <a:pt x="1553" y="119"/>
                    <a:pt x="1434" y="1"/>
                    <a:pt x="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4"/>
            <p:cNvSpPr/>
            <p:nvPr/>
          </p:nvSpPr>
          <p:spPr>
            <a:xfrm>
              <a:off x="7457448" y="1584579"/>
              <a:ext cx="602023" cy="356285"/>
            </a:xfrm>
            <a:custGeom>
              <a:rect b="b" l="l" r="r" t="t"/>
              <a:pathLst>
                <a:path extrusionOk="0" h="10742" w="18151">
                  <a:moveTo>
                    <a:pt x="7725" y="532"/>
                  </a:moveTo>
                  <a:cubicBezTo>
                    <a:pt x="8141" y="532"/>
                    <a:pt x="8480" y="875"/>
                    <a:pt x="8480" y="1296"/>
                  </a:cubicBezTo>
                  <a:lnTo>
                    <a:pt x="8480" y="1339"/>
                  </a:lnTo>
                  <a:lnTo>
                    <a:pt x="6969" y="1339"/>
                  </a:lnTo>
                  <a:lnTo>
                    <a:pt x="6969" y="1296"/>
                  </a:lnTo>
                  <a:cubicBezTo>
                    <a:pt x="6969" y="875"/>
                    <a:pt x="7308" y="532"/>
                    <a:pt x="7725" y="532"/>
                  </a:cubicBezTo>
                  <a:close/>
                  <a:moveTo>
                    <a:pt x="937" y="5538"/>
                  </a:moveTo>
                  <a:lnTo>
                    <a:pt x="937" y="6315"/>
                  </a:lnTo>
                  <a:cubicBezTo>
                    <a:pt x="937" y="6638"/>
                    <a:pt x="781" y="6931"/>
                    <a:pt x="533" y="7110"/>
                  </a:cubicBezTo>
                  <a:lnTo>
                    <a:pt x="533" y="6100"/>
                  </a:lnTo>
                  <a:cubicBezTo>
                    <a:pt x="533" y="5837"/>
                    <a:pt x="702" y="5615"/>
                    <a:pt x="937" y="5538"/>
                  </a:cubicBezTo>
                  <a:close/>
                  <a:moveTo>
                    <a:pt x="3543" y="7224"/>
                  </a:moveTo>
                  <a:cubicBezTo>
                    <a:pt x="4359" y="7224"/>
                    <a:pt x="5023" y="7893"/>
                    <a:pt x="5023" y="8716"/>
                  </a:cubicBezTo>
                  <a:cubicBezTo>
                    <a:pt x="5023" y="9540"/>
                    <a:pt x="4359" y="10209"/>
                    <a:pt x="3543" y="10209"/>
                  </a:cubicBezTo>
                  <a:cubicBezTo>
                    <a:pt x="2728" y="10209"/>
                    <a:pt x="2064" y="9540"/>
                    <a:pt x="2064" y="8716"/>
                  </a:cubicBezTo>
                  <a:cubicBezTo>
                    <a:pt x="2064" y="7893"/>
                    <a:pt x="2728" y="7224"/>
                    <a:pt x="3543" y="7224"/>
                  </a:cubicBezTo>
                  <a:close/>
                  <a:moveTo>
                    <a:pt x="13246" y="7224"/>
                  </a:moveTo>
                  <a:cubicBezTo>
                    <a:pt x="14061" y="7224"/>
                    <a:pt x="14725" y="7893"/>
                    <a:pt x="14725" y="8716"/>
                  </a:cubicBezTo>
                  <a:cubicBezTo>
                    <a:pt x="14724" y="9540"/>
                    <a:pt x="14061" y="10209"/>
                    <a:pt x="13246" y="10209"/>
                  </a:cubicBezTo>
                  <a:cubicBezTo>
                    <a:pt x="12430" y="10209"/>
                    <a:pt x="11767" y="9540"/>
                    <a:pt x="11767" y="8716"/>
                  </a:cubicBezTo>
                  <a:cubicBezTo>
                    <a:pt x="11767" y="7893"/>
                    <a:pt x="12430" y="7224"/>
                    <a:pt x="13246" y="7224"/>
                  </a:cubicBezTo>
                  <a:close/>
                  <a:moveTo>
                    <a:pt x="7724" y="0"/>
                  </a:moveTo>
                  <a:cubicBezTo>
                    <a:pt x="7014" y="0"/>
                    <a:pt x="6436" y="582"/>
                    <a:pt x="6436" y="1296"/>
                  </a:cubicBezTo>
                  <a:lnTo>
                    <a:pt x="6436" y="1339"/>
                  </a:lnTo>
                  <a:lnTo>
                    <a:pt x="4607" y="1339"/>
                  </a:lnTo>
                  <a:cubicBezTo>
                    <a:pt x="3970" y="1339"/>
                    <a:pt x="3422" y="1683"/>
                    <a:pt x="3142" y="2259"/>
                  </a:cubicBezTo>
                  <a:lnTo>
                    <a:pt x="1821" y="4976"/>
                  </a:lnTo>
                  <a:lnTo>
                    <a:pt x="1117" y="4976"/>
                  </a:lnTo>
                  <a:cubicBezTo>
                    <a:pt x="502" y="4976"/>
                    <a:pt x="1" y="5480"/>
                    <a:pt x="1" y="6100"/>
                  </a:cubicBezTo>
                  <a:lnTo>
                    <a:pt x="1" y="7901"/>
                  </a:lnTo>
                  <a:cubicBezTo>
                    <a:pt x="1" y="8521"/>
                    <a:pt x="502" y="9025"/>
                    <a:pt x="1117" y="9025"/>
                  </a:cubicBezTo>
                  <a:lnTo>
                    <a:pt x="1555" y="9025"/>
                  </a:lnTo>
                  <a:cubicBezTo>
                    <a:pt x="1627" y="9491"/>
                    <a:pt x="1856" y="9904"/>
                    <a:pt x="2187" y="10209"/>
                  </a:cubicBezTo>
                  <a:lnTo>
                    <a:pt x="266" y="10209"/>
                  </a:lnTo>
                  <a:cubicBezTo>
                    <a:pt x="120" y="10209"/>
                    <a:pt x="1" y="10328"/>
                    <a:pt x="1" y="10475"/>
                  </a:cubicBezTo>
                  <a:cubicBezTo>
                    <a:pt x="1" y="10622"/>
                    <a:pt x="120" y="10741"/>
                    <a:pt x="266" y="10741"/>
                  </a:cubicBezTo>
                  <a:lnTo>
                    <a:pt x="5769" y="10741"/>
                  </a:lnTo>
                  <a:cubicBezTo>
                    <a:pt x="5916" y="10741"/>
                    <a:pt x="6035" y="10622"/>
                    <a:pt x="6035" y="10475"/>
                  </a:cubicBezTo>
                  <a:cubicBezTo>
                    <a:pt x="6035" y="10328"/>
                    <a:pt x="5916" y="10209"/>
                    <a:pt x="5769" y="10209"/>
                  </a:cubicBezTo>
                  <a:lnTo>
                    <a:pt x="4899" y="10209"/>
                  </a:lnTo>
                  <a:cubicBezTo>
                    <a:pt x="5230" y="9904"/>
                    <a:pt x="5459" y="9491"/>
                    <a:pt x="5530" y="9025"/>
                  </a:cubicBezTo>
                  <a:lnTo>
                    <a:pt x="11258" y="9025"/>
                  </a:lnTo>
                  <a:cubicBezTo>
                    <a:pt x="11329" y="9491"/>
                    <a:pt x="11559" y="9904"/>
                    <a:pt x="11888" y="10209"/>
                  </a:cubicBezTo>
                  <a:lnTo>
                    <a:pt x="11084" y="10209"/>
                  </a:lnTo>
                  <a:cubicBezTo>
                    <a:pt x="10938" y="10209"/>
                    <a:pt x="10818" y="10328"/>
                    <a:pt x="10818" y="10475"/>
                  </a:cubicBezTo>
                  <a:cubicBezTo>
                    <a:pt x="10818" y="10622"/>
                    <a:pt x="10938" y="10741"/>
                    <a:pt x="11084" y="10741"/>
                  </a:cubicBezTo>
                  <a:lnTo>
                    <a:pt x="17884" y="10741"/>
                  </a:lnTo>
                  <a:cubicBezTo>
                    <a:pt x="18030" y="10741"/>
                    <a:pt x="18149" y="10622"/>
                    <a:pt x="18149" y="10475"/>
                  </a:cubicBezTo>
                  <a:cubicBezTo>
                    <a:pt x="18150" y="10328"/>
                    <a:pt x="18031" y="10209"/>
                    <a:pt x="17885" y="10209"/>
                  </a:cubicBezTo>
                  <a:lnTo>
                    <a:pt x="14602" y="10209"/>
                  </a:lnTo>
                  <a:cubicBezTo>
                    <a:pt x="14933" y="9904"/>
                    <a:pt x="15162" y="9491"/>
                    <a:pt x="15233" y="9025"/>
                  </a:cubicBezTo>
                  <a:lnTo>
                    <a:pt x="15562" y="9025"/>
                  </a:lnTo>
                  <a:cubicBezTo>
                    <a:pt x="15709" y="9025"/>
                    <a:pt x="15828" y="8906"/>
                    <a:pt x="15828" y="8760"/>
                  </a:cubicBezTo>
                  <a:cubicBezTo>
                    <a:pt x="15828" y="8613"/>
                    <a:pt x="15709" y="8494"/>
                    <a:pt x="15562" y="8494"/>
                  </a:cubicBezTo>
                  <a:lnTo>
                    <a:pt x="15244" y="8494"/>
                  </a:lnTo>
                  <a:cubicBezTo>
                    <a:pt x="15133" y="7482"/>
                    <a:pt x="14280" y="6692"/>
                    <a:pt x="13246" y="6692"/>
                  </a:cubicBezTo>
                  <a:cubicBezTo>
                    <a:pt x="12212" y="6692"/>
                    <a:pt x="11359" y="7482"/>
                    <a:pt x="11248" y="8494"/>
                  </a:cubicBezTo>
                  <a:lnTo>
                    <a:pt x="10575" y="8494"/>
                  </a:lnTo>
                  <a:lnTo>
                    <a:pt x="10575" y="8031"/>
                  </a:lnTo>
                  <a:cubicBezTo>
                    <a:pt x="10575" y="7766"/>
                    <a:pt x="10361" y="7550"/>
                    <a:pt x="10097" y="7550"/>
                  </a:cubicBezTo>
                  <a:lnTo>
                    <a:pt x="9714" y="7550"/>
                  </a:lnTo>
                  <a:cubicBezTo>
                    <a:pt x="9567" y="7550"/>
                    <a:pt x="9448" y="7669"/>
                    <a:pt x="9448" y="7816"/>
                  </a:cubicBezTo>
                  <a:cubicBezTo>
                    <a:pt x="9448" y="7963"/>
                    <a:pt x="9567" y="8082"/>
                    <a:pt x="9714" y="8082"/>
                  </a:cubicBezTo>
                  <a:lnTo>
                    <a:pt x="10043" y="8082"/>
                  </a:lnTo>
                  <a:lnTo>
                    <a:pt x="10043" y="8494"/>
                  </a:lnTo>
                  <a:lnTo>
                    <a:pt x="6788" y="8494"/>
                  </a:lnTo>
                  <a:lnTo>
                    <a:pt x="6788" y="8082"/>
                  </a:lnTo>
                  <a:lnTo>
                    <a:pt x="8331" y="8082"/>
                  </a:lnTo>
                  <a:cubicBezTo>
                    <a:pt x="8478" y="8082"/>
                    <a:pt x="8597" y="7963"/>
                    <a:pt x="8597" y="7816"/>
                  </a:cubicBezTo>
                  <a:cubicBezTo>
                    <a:pt x="8597" y="7669"/>
                    <a:pt x="8478" y="7550"/>
                    <a:pt x="8331" y="7550"/>
                  </a:cubicBezTo>
                  <a:lnTo>
                    <a:pt x="6735" y="7550"/>
                  </a:lnTo>
                  <a:cubicBezTo>
                    <a:pt x="6471" y="7550"/>
                    <a:pt x="6257" y="7766"/>
                    <a:pt x="6257" y="8031"/>
                  </a:cubicBezTo>
                  <a:lnTo>
                    <a:pt x="6257" y="8494"/>
                  </a:lnTo>
                  <a:lnTo>
                    <a:pt x="5541" y="8494"/>
                  </a:lnTo>
                  <a:cubicBezTo>
                    <a:pt x="5430" y="7482"/>
                    <a:pt x="4577" y="6692"/>
                    <a:pt x="3543" y="6692"/>
                  </a:cubicBezTo>
                  <a:cubicBezTo>
                    <a:pt x="2509" y="6692"/>
                    <a:pt x="1656" y="7482"/>
                    <a:pt x="1545" y="8494"/>
                  </a:cubicBezTo>
                  <a:lnTo>
                    <a:pt x="1118" y="8494"/>
                  </a:lnTo>
                  <a:cubicBezTo>
                    <a:pt x="794" y="8494"/>
                    <a:pt x="533" y="8228"/>
                    <a:pt x="533" y="7901"/>
                  </a:cubicBezTo>
                  <a:lnTo>
                    <a:pt x="533" y="7713"/>
                  </a:lnTo>
                  <a:cubicBezTo>
                    <a:pt x="1092" y="7486"/>
                    <a:pt x="1468" y="6937"/>
                    <a:pt x="1468" y="6314"/>
                  </a:cubicBezTo>
                  <a:lnTo>
                    <a:pt x="1468" y="5508"/>
                  </a:lnTo>
                  <a:lnTo>
                    <a:pt x="1987" y="5508"/>
                  </a:lnTo>
                  <a:cubicBezTo>
                    <a:pt x="2089" y="5508"/>
                    <a:pt x="2183" y="5449"/>
                    <a:pt x="2227" y="5358"/>
                  </a:cubicBezTo>
                  <a:lnTo>
                    <a:pt x="3620" y="2492"/>
                  </a:lnTo>
                  <a:cubicBezTo>
                    <a:pt x="3711" y="2305"/>
                    <a:pt x="3989" y="1871"/>
                    <a:pt x="4607" y="1871"/>
                  </a:cubicBezTo>
                  <a:lnTo>
                    <a:pt x="11078" y="1871"/>
                  </a:lnTo>
                  <a:cubicBezTo>
                    <a:pt x="11667" y="1871"/>
                    <a:pt x="12010" y="2193"/>
                    <a:pt x="12193" y="2462"/>
                  </a:cubicBezTo>
                  <a:lnTo>
                    <a:pt x="13000" y="3641"/>
                  </a:lnTo>
                  <a:cubicBezTo>
                    <a:pt x="13051" y="3717"/>
                    <a:pt x="13135" y="3757"/>
                    <a:pt x="13220" y="3757"/>
                  </a:cubicBezTo>
                  <a:cubicBezTo>
                    <a:pt x="13271" y="3757"/>
                    <a:pt x="13323" y="3742"/>
                    <a:pt x="13369" y="3711"/>
                  </a:cubicBezTo>
                  <a:cubicBezTo>
                    <a:pt x="13490" y="3628"/>
                    <a:pt x="13522" y="3463"/>
                    <a:pt x="13439" y="3341"/>
                  </a:cubicBezTo>
                  <a:lnTo>
                    <a:pt x="12632" y="2162"/>
                  </a:lnTo>
                  <a:cubicBezTo>
                    <a:pt x="12269" y="1632"/>
                    <a:pt x="11718" y="1339"/>
                    <a:pt x="11078" y="1339"/>
                  </a:cubicBezTo>
                  <a:lnTo>
                    <a:pt x="9011" y="1339"/>
                  </a:lnTo>
                  <a:lnTo>
                    <a:pt x="9011" y="1296"/>
                  </a:lnTo>
                  <a:cubicBezTo>
                    <a:pt x="9011" y="582"/>
                    <a:pt x="8433" y="0"/>
                    <a:pt x="77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4"/>
            <p:cNvSpPr/>
            <p:nvPr/>
          </p:nvSpPr>
          <p:spPr>
            <a:xfrm>
              <a:off x="7718576" y="1657448"/>
              <a:ext cx="189154" cy="109818"/>
            </a:xfrm>
            <a:custGeom>
              <a:rect b="b" l="l" r="r" t="t"/>
              <a:pathLst>
                <a:path extrusionOk="0" h="3311" w="5703">
                  <a:moveTo>
                    <a:pt x="724" y="532"/>
                  </a:moveTo>
                  <a:lnTo>
                    <a:pt x="724" y="2779"/>
                  </a:lnTo>
                  <a:lnTo>
                    <a:pt x="533" y="2779"/>
                  </a:lnTo>
                  <a:lnTo>
                    <a:pt x="533" y="532"/>
                  </a:lnTo>
                  <a:close/>
                  <a:moveTo>
                    <a:pt x="3206" y="532"/>
                  </a:moveTo>
                  <a:cubicBezTo>
                    <a:pt x="3343" y="532"/>
                    <a:pt x="3488" y="559"/>
                    <a:pt x="3620" y="751"/>
                  </a:cubicBezTo>
                  <a:lnTo>
                    <a:pt x="5006" y="2779"/>
                  </a:lnTo>
                  <a:lnTo>
                    <a:pt x="1255" y="2779"/>
                  </a:lnTo>
                  <a:lnTo>
                    <a:pt x="1255" y="532"/>
                  </a:lnTo>
                  <a:close/>
                  <a:moveTo>
                    <a:pt x="372" y="1"/>
                  </a:moveTo>
                  <a:cubicBezTo>
                    <a:pt x="167" y="1"/>
                    <a:pt x="1" y="167"/>
                    <a:pt x="1" y="372"/>
                  </a:cubicBezTo>
                  <a:lnTo>
                    <a:pt x="1" y="2939"/>
                  </a:lnTo>
                  <a:cubicBezTo>
                    <a:pt x="1" y="3143"/>
                    <a:pt x="167" y="3311"/>
                    <a:pt x="372" y="3311"/>
                  </a:cubicBezTo>
                  <a:lnTo>
                    <a:pt x="5308" y="3311"/>
                  </a:lnTo>
                  <a:cubicBezTo>
                    <a:pt x="5447" y="3311"/>
                    <a:pt x="5573" y="3235"/>
                    <a:pt x="5638" y="3113"/>
                  </a:cubicBezTo>
                  <a:cubicBezTo>
                    <a:pt x="5702" y="2991"/>
                    <a:pt x="5693" y="2843"/>
                    <a:pt x="5615" y="2729"/>
                  </a:cubicBezTo>
                  <a:lnTo>
                    <a:pt x="4058" y="451"/>
                  </a:lnTo>
                  <a:cubicBezTo>
                    <a:pt x="3854" y="153"/>
                    <a:pt x="3567" y="1"/>
                    <a:pt x="3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4"/>
            <p:cNvSpPr/>
            <p:nvPr/>
          </p:nvSpPr>
          <p:spPr>
            <a:xfrm>
              <a:off x="7547465" y="1657448"/>
              <a:ext cx="164080" cy="109818"/>
            </a:xfrm>
            <a:custGeom>
              <a:rect b="b" l="l" r="r" t="t"/>
              <a:pathLst>
                <a:path extrusionOk="0" h="3311" w="4947">
                  <a:moveTo>
                    <a:pt x="4415" y="532"/>
                  </a:moveTo>
                  <a:lnTo>
                    <a:pt x="4415" y="2779"/>
                  </a:lnTo>
                  <a:lnTo>
                    <a:pt x="647" y="2779"/>
                  </a:lnTo>
                  <a:lnTo>
                    <a:pt x="1671" y="673"/>
                  </a:lnTo>
                  <a:cubicBezTo>
                    <a:pt x="1719" y="575"/>
                    <a:pt x="1785" y="532"/>
                    <a:pt x="1894" y="532"/>
                  </a:cubicBezTo>
                  <a:close/>
                  <a:moveTo>
                    <a:pt x="1894" y="1"/>
                  </a:moveTo>
                  <a:cubicBezTo>
                    <a:pt x="1584" y="1"/>
                    <a:pt x="1329" y="161"/>
                    <a:pt x="1192" y="440"/>
                  </a:cubicBezTo>
                  <a:lnTo>
                    <a:pt x="57" y="2776"/>
                  </a:lnTo>
                  <a:cubicBezTo>
                    <a:pt x="0" y="2892"/>
                    <a:pt x="8" y="3026"/>
                    <a:pt x="76" y="3136"/>
                  </a:cubicBezTo>
                  <a:cubicBezTo>
                    <a:pt x="145" y="3245"/>
                    <a:pt x="263" y="3311"/>
                    <a:pt x="392" y="3311"/>
                  </a:cubicBezTo>
                  <a:lnTo>
                    <a:pt x="4575" y="3311"/>
                  </a:lnTo>
                  <a:cubicBezTo>
                    <a:pt x="4780" y="3311"/>
                    <a:pt x="4946" y="3143"/>
                    <a:pt x="4946" y="2938"/>
                  </a:cubicBezTo>
                  <a:lnTo>
                    <a:pt x="4946" y="372"/>
                  </a:lnTo>
                  <a:cubicBezTo>
                    <a:pt x="4946" y="167"/>
                    <a:pt x="4780" y="1"/>
                    <a:pt x="45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 name="Google Shape;2450;p64"/>
          <p:cNvGrpSpPr/>
          <p:nvPr/>
        </p:nvGrpSpPr>
        <p:grpSpPr>
          <a:xfrm>
            <a:off x="1210921" y="2238162"/>
            <a:ext cx="526621" cy="536645"/>
            <a:chOff x="1230449" y="2288393"/>
            <a:chExt cx="590713" cy="601957"/>
          </a:xfrm>
        </p:grpSpPr>
        <p:sp>
          <p:nvSpPr>
            <p:cNvPr id="2451" name="Google Shape;2451;p64"/>
            <p:cNvSpPr/>
            <p:nvPr/>
          </p:nvSpPr>
          <p:spPr>
            <a:xfrm>
              <a:off x="1293202" y="2564645"/>
              <a:ext cx="80995" cy="55556"/>
            </a:xfrm>
            <a:custGeom>
              <a:rect b="b" l="l" r="r" t="t"/>
              <a:pathLst>
                <a:path extrusionOk="0" h="1675" w="2442">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4"/>
            <p:cNvSpPr/>
            <p:nvPr/>
          </p:nvSpPr>
          <p:spPr>
            <a:xfrm>
              <a:off x="1327796" y="2667796"/>
              <a:ext cx="129287" cy="53798"/>
            </a:xfrm>
            <a:custGeom>
              <a:rect b="b" l="l" r="r" t="t"/>
              <a:pathLst>
                <a:path extrusionOk="0" h="1622" w="3898">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4"/>
            <p:cNvSpPr/>
            <p:nvPr/>
          </p:nvSpPr>
          <p:spPr>
            <a:xfrm>
              <a:off x="1474695" y="2667796"/>
              <a:ext cx="54229" cy="17645"/>
            </a:xfrm>
            <a:custGeom>
              <a:rect b="b" l="l" r="r" t="t"/>
              <a:pathLst>
                <a:path extrusionOk="0" h="532" w="1635">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4"/>
            <p:cNvSpPr/>
            <p:nvPr/>
          </p:nvSpPr>
          <p:spPr>
            <a:xfrm>
              <a:off x="1394429" y="2496453"/>
              <a:ext cx="72504" cy="72206"/>
            </a:xfrm>
            <a:custGeom>
              <a:rect b="b" l="l" r="r" t="t"/>
              <a:pathLst>
                <a:path extrusionOk="0" h="2177" w="2186">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4"/>
            <p:cNvSpPr/>
            <p:nvPr/>
          </p:nvSpPr>
          <p:spPr>
            <a:xfrm>
              <a:off x="1400798" y="2363053"/>
              <a:ext cx="49585" cy="45141"/>
            </a:xfrm>
            <a:custGeom>
              <a:rect b="b" l="l" r="r" t="t"/>
              <a:pathLst>
                <a:path extrusionOk="0" h="1361" w="1495">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4"/>
            <p:cNvSpPr/>
            <p:nvPr/>
          </p:nvSpPr>
          <p:spPr>
            <a:xfrm>
              <a:off x="1403351" y="2707033"/>
              <a:ext cx="52902" cy="87761"/>
            </a:xfrm>
            <a:custGeom>
              <a:rect b="b" l="l" r="r" t="t"/>
              <a:pathLst>
                <a:path extrusionOk="0" h="2646" w="1595">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4"/>
            <p:cNvSpPr/>
            <p:nvPr/>
          </p:nvSpPr>
          <p:spPr>
            <a:xfrm>
              <a:off x="1493600" y="2499405"/>
              <a:ext cx="47695" cy="77413"/>
            </a:xfrm>
            <a:custGeom>
              <a:rect b="b" l="l" r="r" t="t"/>
              <a:pathLst>
                <a:path extrusionOk="0" h="2334" w="1438">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4"/>
            <p:cNvSpPr/>
            <p:nvPr/>
          </p:nvSpPr>
          <p:spPr>
            <a:xfrm>
              <a:off x="1338244" y="2443319"/>
              <a:ext cx="62919" cy="107761"/>
            </a:xfrm>
            <a:custGeom>
              <a:rect b="b" l="l" r="r" t="t"/>
              <a:pathLst>
                <a:path extrusionOk="0" h="3249" w="1897">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4"/>
            <p:cNvSpPr/>
            <p:nvPr/>
          </p:nvSpPr>
          <p:spPr>
            <a:xfrm>
              <a:off x="1731544" y="2442954"/>
              <a:ext cx="60166" cy="59934"/>
            </a:xfrm>
            <a:custGeom>
              <a:rect b="b" l="l" r="r" t="t"/>
              <a:pathLst>
                <a:path extrusionOk="0" h="1807" w="1814">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4"/>
            <p:cNvSpPr/>
            <p:nvPr/>
          </p:nvSpPr>
          <p:spPr>
            <a:xfrm>
              <a:off x="1761030" y="2668626"/>
              <a:ext cx="60133" cy="59934"/>
            </a:xfrm>
            <a:custGeom>
              <a:rect b="b" l="l" r="r" t="t"/>
              <a:pathLst>
                <a:path extrusionOk="0" h="1807" w="1813">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4"/>
            <p:cNvSpPr/>
            <p:nvPr/>
          </p:nvSpPr>
          <p:spPr>
            <a:xfrm>
              <a:off x="1725408" y="2546768"/>
              <a:ext cx="77280" cy="76119"/>
            </a:xfrm>
            <a:custGeom>
              <a:rect b="b" l="l" r="r" t="t"/>
              <a:pathLst>
                <a:path extrusionOk="0" h="2295" w="233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4"/>
            <p:cNvSpPr/>
            <p:nvPr/>
          </p:nvSpPr>
          <p:spPr>
            <a:xfrm>
              <a:off x="1722655" y="2760698"/>
              <a:ext cx="60133" cy="59934"/>
            </a:xfrm>
            <a:custGeom>
              <a:rect b="b" l="l" r="r" t="t"/>
              <a:pathLst>
                <a:path extrusionOk="0" h="1807" w="1813">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4"/>
            <p:cNvSpPr/>
            <p:nvPr/>
          </p:nvSpPr>
          <p:spPr>
            <a:xfrm>
              <a:off x="1230449" y="2288393"/>
              <a:ext cx="510547" cy="601957"/>
            </a:xfrm>
            <a:custGeom>
              <a:rect b="b" l="l" r="r" t="t"/>
              <a:pathLst>
                <a:path extrusionOk="0" h="18149" w="15393">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 name="Google Shape;2464;p64"/>
          <p:cNvGrpSpPr/>
          <p:nvPr/>
        </p:nvGrpSpPr>
        <p:grpSpPr>
          <a:xfrm>
            <a:off x="1916290" y="2240557"/>
            <a:ext cx="536704" cy="531854"/>
            <a:chOff x="1919172" y="2291080"/>
            <a:chExt cx="602023" cy="596584"/>
          </a:xfrm>
        </p:grpSpPr>
        <p:sp>
          <p:nvSpPr>
            <p:cNvPr id="2465" name="Google Shape;2465;p64"/>
            <p:cNvSpPr/>
            <p:nvPr/>
          </p:nvSpPr>
          <p:spPr>
            <a:xfrm>
              <a:off x="1919172" y="2291080"/>
              <a:ext cx="602023" cy="596584"/>
            </a:xfrm>
            <a:custGeom>
              <a:rect b="b" l="l" r="r" t="t"/>
              <a:pathLst>
                <a:path extrusionOk="0" h="17987" w="18151">
                  <a:moveTo>
                    <a:pt x="6622" y="532"/>
                  </a:moveTo>
                  <a:lnTo>
                    <a:pt x="6622" y="1042"/>
                  </a:lnTo>
                  <a:lnTo>
                    <a:pt x="5310" y="1042"/>
                  </a:lnTo>
                  <a:lnTo>
                    <a:pt x="5310" y="532"/>
                  </a:lnTo>
                  <a:close/>
                  <a:moveTo>
                    <a:pt x="533" y="16410"/>
                  </a:moveTo>
                  <a:lnTo>
                    <a:pt x="1578" y="17455"/>
                  </a:lnTo>
                  <a:lnTo>
                    <a:pt x="621" y="17455"/>
                  </a:lnTo>
                  <a:cubicBezTo>
                    <a:pt x="573" y="17455"/>
                    <a:pt x="533" y="17415"/>
                    <a:pt x="533" y="17367"/>
                  </a:cubicBezTo>
                  <a:lnTo>
                    <a:pt x="533" y="16410"/>
                  </a:lnTo>
                  <a:close/>
                  <a:moveTo>
                    <a:pt x="17530" y="532"/>
                  </a:moveTo>
                  <a:cubicBezTo>
                    <a:pt x="17577" y="532"/>
                    <a:pt x="17619" y="572"/>
                    <a:pt x="17619" y="620"/>
                  </a:cubicBezTo>
                  <a:lnTo>
                    <a:pt x="17619" y="3452"/>
                  </a:lnTo>
                  <a:lnTo>
                    <a:pt x="17494" y="3452"/>
                  </a:lnTo>
                  <a:cubicBezTo>
                    <a:pt x="17064" y="3452"/>
                    <a:pt x="16714" y="3802"/>
                    <a:pt x="16714" y="4232"/>
                  </a:cubicBezTo>
                  <a:cubicBezTo>
                    <a:pt x="16715" y="4663"/>
                    <a:pt x="17064" y="5013"/>
                    <a:pt x="17494" y="5013"/>
                  </a:cubicBezTo>
                  <a:lnTo>
                    <a:pt x="17619" y="5013"/>
                  </a:lnTo>
                  <a:lnTo>
                    <a:pt x="17619" y="5545"/>
                  </a:lnTo>
                  <a:lnTo>
                    <a:pt x="17211" y="5545"/>
                  </a:lnTo>
                  <a:cubicBezTo>
                    <a:pt x="16869" y="5545"/>
                    <a:pt x="16591" y="5823"/>
                    <a:pt x="16591" y="6165"/>
                  </a:cubicBezTo>
                  <a:lnTo>
                    <a:pt x="16591" y="12832"/>
                  </a:lnTo>
                  <a:cubicBezTo>
                    <a:pt x="16591" y="12979"/>
                    <a:pt x="16710" y="13098"/>
                    <a:pt x="16857" y="13098"/>
                  </a:cubicBezTo>
                  <a:cubicBezTo>
                    <a:pt x="17004" y="13098"/>
                    <a:pt x="17123" y="12979"/>
                    <a:pt x="17123" y="12832"/>
                  </a:cubicBezTo>
                  <a:lnTo>
                    <a:pt x="17123" y="6165"/>
                  </a:lnTo>
                  <a:cubicBezTo>
                    <a:pt x="17123" y="6117"/>
                    <a:pt x="17163" y="6076"/>
                    <a:pt x="17211" y="6076"/>
                  </a:cubicBezTo>
                  <a:lnTo>
                    <a:pt x="17619" y="6076"/>
                  </a:lnTo>
                  <a:lnTo>
                    <a:pt x="17619" y="16391"/>
                  </a:lnTo>
                  <a:lnTo>
                    <a:pt x="17211" y="16391"/>
                  </a:lnTo>
                  <a:cubicBezTo>
                    <a:pt x="17163" y="16391"/>
                    <a:pt x="17123" y="16351"/>
                    <a:pt x="17123" y="16303"/>
                  </a:cubicBezTo>
                  <a:lnTo>
                    <a:pt x="17123" y="14392"/>
                  </a:lnTo>
                  <a:cubicBezTo>
                    <a:pt x="17123" y="14245"/>
                    <a:pt x="17004" y="14126"/>
                    <a:pt x="16857" y="14126"/>
                  </a:cubicBezTo>
                  <a:cubicBezTo>
                    <a:pt x="16710" y="14126"/>
                    <a:pt x="16591" y="14245"/>
                    <a:pt x="16591" y="14392"/>
                  </a:cubicBezTo>
                  <a:lnTo>
                    <a:pt x="16591" y="16303"/>
                  </a:lnTo>
                  <a:cubicBezTo>
                    <a:pt x="16591" y="16645"/>
                    <a:pt x="16869" y="16923"/>
                    <a:pt x="17211" y="16923"/>
                  </a:cubicBezTo>
                  <a:lnTo>
                    <a:pt x="17619" y="16923"/>
                  </a:lnTo>
                  <a:lnTo>
                    <a:pt x="17619" y="17367"/>
                  </a:lnTo>
                  <a:cubicBezTo>
                    <a:pt x="17619" y="17414"/>
                    <a:pt x="17577" y="17455"/>
                    <a:pt x="17530" y="17455"/>
                  </a:cubicBezTo>
                  <a:lnTo>
                    <a:pt x="14765" y="17455"/>
                  </a:lnTo>
                  <a:lnTo>
                    <a:pt x="14765" y="17047"/>
                  </a:lnTo>
                  <a:cubicBezTo>
                    <a:pt x="14765" y="16705"/>
                    <a:pt x="14486" y="16427"/>
                    <a:pt x="14144" y="16427"/>
                  </a:cubicBezTo>
                  <a:lnTo>
                    <a:pt x="8403" y="16427"/>
                  </a:lnTo>
                  <a:cubicBezTo>
                    <a:pt x="8255" y="16427"/>
                    <a:pt x="8137" y="16546"/>
                    <a:pt x="8137" y="16693"/>
                  </a:cubicBezTo>
                  <a:cubicBezTo>
                    <a:pt x="8137" y="16840"/>
                    <a:pt x="8255" y="16959"/>
                    <a:pt x="8403" y="16959"/>
                  </a:cubicBezTo>
                  <a:lnTo>
                    <a:pt x="14144" y="16959"/>
                  </a:lnTo>
                  <a:cubicBezTo>
                    <a:pt x="14192" y="16959"/>
                    <a:pt x="14233" y="16999"/>
                    <a:pt x="14233" y="17047"/>
                  </a:cubicBezTo>
                  <a:lnTo>
                    <a:pt x="14233" y="17455"/>
                  </a:lnTo>
                  <a:lnTo>
                    <a:pt x="3918" y="17455"/>
                  </a:lnTo>
                  <a:lnTo>
                    <a:pt x="3918" y="17047"/>
                  </a:lnTo>
                  <a:cubicBezTo>
                    <a:pt x="3918" y="16999"/>
                    <a:pt x="3959" y="16959"/>
                    <a:pt x="4006" y="16959"/>
                  </a:cubicBezTo>
                  <a:lnTo>
                    <a:pt x="6807" y="16959"/>
                  </a:lnTo>
                  <a:cubicBezTo>
                    <a:pt x="6954" y="16959"/>
                    <a:pt x="7073" y="16840"/>
                    <a:pt x="7073" y="16693"/>
                  </a:cubicBezTo>
                  <a:cubicBezTo>
                    <a:pt x="7073" y="16546"/>
                    <a:pt x="6954" y="16427"/>
                    <a:pt x="6807" y="16427"/>
                  </a:cubicBezTo>
                  <a:lnTo>
                    <a:pt x="4006" y="16427"/>
                  </a:lnTo>
                  <a:cubicBezTo>
                    <a:pt x="3664" y="16427"/>
                    <a:pt x="3386" y="16705"/>
                    <a:pt x="3386" y="17047"/>
                  </a:cubicBezTo>
                  <a:lnTo>
                    <a:pt x="3386" y="17455"/>
                  </a:lnTo>
                  <a:lnTo>
                    <a:pt x="2329" y="17455"/>
                  </a:lnTo>
                  <a:lnTo>
                    <a:pt x="533" y="15658"/>
                  </a:lnTo>
                  <a:lnTo>
                    <a:pt x="533" y="5012"/>
                  </a:lnTo>
                  <a:lnTo>
                    <a:pt x="657" y="5012"/>
                  </a:lnTo>
                  <a:cubicBezTo>
                    <a:pt x="1087" y="5012"/>
                    <a:pt x="1436" y="4663"/>
                    <a:pt x="1436" y="4232"/>
                  </a:cubicBezTo>
                  <a:cubicBezTo>
                    <a:pt x="1436" y="3802"/>
                    <a:pt x="1087" y="3452"/>
                    <a:pt x="657" y="3452"/>
                  </a:cubicBezTo>
                  <a:lnTo>
                    <a:pt x="533" y="3452"/>
                  </a:lnTo>
                  <a:lnTo>
                    <a:pt x="533" y="620"/>
                  </a:lnTo>
                  <a:cubicBezTo>
                    <a:pt x="533" y="572"/>
                    <a:pt x="573" y="532"/>
                    <a:pt x="621" y="532"/>
                  </a:cubicBezTo>
                  <a:lnTo>
                    <a:pt x="4778" y="532"/>
                  </a:lnTo>
                  <a:lnTo>
                    <a:pt x="4778" y="1131"/>
                  </a:lnTo>
                  <a:cubicBezTo>
                    <a:pt x="4778" y="1375"/>
                    <a:pt x="4977" y="1574"/>
                    <a:pt x="5222" y="1574"/>
                  </a:cubicBezTo>
                  <a:lnTo>
                    <a:pt x="6710" y="1574"/>
                  </a:lnTo>
                  <a:cubicBezTo>
                    <a:pt x="6955" y="1574"/>
                    <a:pt x="7153" y="1375"/>
                    <a:pt x="7153" y="1131"/>
                  </a:cubicBezTo>
                  <a:lnTo>
                    <a:pt x="7153" y="532"/>
                  </a:lnTo>
                  <a:close/>
                  <a:moveTo>
                    <a:pt x="621" y="0"/>
                  </a:moveTo>
                  <a:cubicBezTo>
                    <a:pt x="279" y="0"/>
                    <a:pt x="1" y="278"/>
                    <a:pt x="1" y="620"/>
                  </a:cubicBezTo>
                  <a:lnTo>
                    <a:pt x="1" y="3718"/>
                  </a:lnTo>
                  <a:cubicBezTo>
                    <a:pt x="1" y="3865"/>
                    <a:pt x="120" y="3984"/>
                    <a:pt x="267" y="3984"/>
                  </a:cubicBezTo>
                  <a:lnTo>
                    <a:pt x="657" y="3984"/>
                  </a:lnTo>
                  <a:cubicBezTo>
                    <a:pt x="793" y="3984"/>
                    <a:pt x="904" y="4096"/>
                    <a:pt x="904" y="4232"/>
                  </a:cubicBezTo>
                  <a:cubicBezTo>
                    <a:pt x="904" y="4369"/>
                    <a:pt x="793" y="4480"/>
                    <a:pt x="657" y="4480"/>
                  </a:cubicBezTo>
                  <a:lnTo>
                    <a:pt x="267" y="4480"/>
                  </a:lnTo>
                  <a:cubicBezTo>
                    <a:pt x="120" y="4480"/>
                    <a:pt x="1" y="4599"/>
                    <a:pt x="1" y="4746"/>
                  </a:cubicBezTo>
                  <a:lnTo>
                    <a:pt x="1" y="17367"/>
                  </a:lnTo>
                  <a:cubicBezTo>
                    <a:pt x="1" y="17708"/>
                    <a:pt x="279" y="17987"/>
                    <a:pt x="621" y="17987"/>
                  </a:cubicBezTo>
                  <a:lnTo>
                    <a:pt x="17530" y="17987"/>
                  </a:lnTo>
                  <a:cubicBezTo>
                    <a:pt x="17872" y="17987"/>
                    <a:pt x="18150" y="17708"/>
                    <a:pt x="18150" y="17367"/>
                  </a:cubicBezTo>
                  <a:lnTo>
                    <a:pt x="18150" y="4746"/>
                  </a:lnTo>
                  <a:cubicBezTo>
                    <a:pt x="18150" y="4599"/>
                    <a:pt x="18031" y="4480"/>
                    <a:pt x="17884" y="4480"/>
                  </a:cubicBezTo>
                  <a:lnTo>
                    <a:pt x="17494" y="4480"/>
                  </a:lnTo>
                  <a:cubicBezTo>
                    <a:pt x="17358" y="4480"/>
                    <a:pt x="17246" y="4369"/>
                    <a:pt x="17246" y="4232"/>
                  </a:cubicBezTo>
                  <a:cubicBezTo>
                    <a:pt x="17246" y="4096"/>
                    <a:pt x="17358" y="3984"/>
                    <a:pt x="17494" y="3984"/>
                  </a:cubicBezTo>
                  <a:lnTo>
                    <a:pt x="17884" y="3984"/>
                  </a:lnTo>
                  <a:cubicBezTo>
                    <a:pt x="18031" y="3984"/>
                    <a:pt x="18150" y="3865"/>
                    <a:pt x="18150" y="3718"/>
                  </a:cubicBezTo>
                  <a:lnTo>
                    <a:pt x="18150" y="620"/>
                  </a:lnTo>
                  <a:cubicBezTo>
                    <a:pt x="18150" y="278"/>
                    <a:pt x="17872" y="0"/>
                    <a:pt x="17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4"/>
            <p:cNvSpPr/>
            <p:nvPr/>
          </p:nvSpPr>
          <p:spPr>
            <a:xfrm>
              <a:off x="1995424" y="2364612"/>
              <a:ext cx="449519" cy="449486"/>
            </a:xfrm>
            <a:custGeom>
              <a:rect b="b" l="l" r="r" t="t"/>
              <a:pathLst>
                <a:path extrusionOk="0" h="13552" w="13553">
                  <a:moveTo>
                    <a:pt x="12076" y="1483"/>
                  </a:moveTo>
                  <a:cubicBezTo>
                    <a:pt x="12124" y="1483"/>
                    <a:pt x="12164" y="1524"/>
                    <a:pt x="12164" y="1572"/>
                  </a:cubicBezTo>
                  <a:lnTo>
                    <a:pt x="12164" y="11982"/>
                  </a:lnTo>
                  <a:cubicBezTo>
                    <a:pt x="12164" y="12029"/>
                    <a:pt x="12124" y="12070"/>
                    <a:pt x="12076" y="12070"/>
                  </a:cubicBezTo>
                  <a:lnTo>
                    <a:pt x="1562" y="12070"/>
                  </a:lnTo>
                  <a:cubicBezTo>
                    <a:pt x="1514" y="12070"/>
                    <a:pt x="1473" y="12029"/>
                    <a:pt x="1473" y="11982"/>
                  </a:cubicBezTo>
                  <a:lnTo>
                    <a:pt x="1473" y="1572"/>
                  </a:lnTo>
                  <a:cubicBezTo>
                    <a:pt x="1473" y="1524"/>
                    <a:pt x="1514" y="1483"/>
                    <a:pt x="1562" y="1483"/>
                  </a:cubicBezTo>
                  <a:close/>
                  <a:moveTo>
                    <a:pt x="2136" y="1"/>
                  </a:moveTo>
                  <a:cubicBezTo>
                    <a:pt x="1989" y="1"/>
                    <a:pt x="1870" y="119"/>
                    <a:pt x="1870" y="266"/>
                  </a:cubicBezTo>
                  <a:lnTo>
                    <a:pt x="1870" y="952"/>
                  </a:lnTo>
                  <a:lnTo>
                    <a:pt x="1562" y="952"/>
                  </a:lnTo>
                  <a:cubicBezTo>
                    <a:pt x="1220" y="952"/>
                    <a:pt x="942" y="1230"/>
                    <a:pt x="942" y="1572"/>
                  </a:cubicBezTo>
                  <a:lnTo>
                    <a:pt x="942" y="1870"/>
                  </a:lnTo>
                  <a:lnTo>
                    <a:pt x="266" y="1870"/>
                  </a:lnTo>
                  <a:cubicBezTo>
                    <a:pt x="120" y="1870"/>
                    <a:pt x="1" y="1989"/>
                    <a:pt x="1" y="2136"/>
                  </a:cubicBezTo>
                  <a:cubicBezTo>
                    <a:pt x="1" y="2282"/>
                    <a:pt x="120" y="2402"/>
                    <a:pt x="266" y="2402"/>
                  </a:cubicBezTo>
                  <a:lnTo>
                    <a:pt x="942" y="2402"/>
                  </a:lnTo>
                  <a:lnTo>
                    <a:pt x="942" y="2643"/>
                  </a:lnTo>
                  <a:lnTo>
                    <a:pt x="266" y="2643"/>
                  </a:lnTo>
                  <a:cubicBezTo>
                    <a:pt x="120" y="2643"/>
                    <a:pt x="1" y="2762"/>
                    <a:pt x="1" y="2909"/>
                  </a:cubicBezTo>
                  <a:cubicBezTo>
                    <a:pt x="1" y="3056"/>
                    <a:pt x="120" y="3175"/>
                    <a:pt x="266" y="3175"/>
                  </a:cubicBezTo>
                  <a:lnTo>
                    <a:pt x="942" y="3175"/>
                  </a:lnTo>
                  <a:lnTo>
                    <a:pt x="942" y="3417"/>
                  </a:lnTo>
                  <a:lnTo>
                    <a:pt x="266" y="3417"/>
                  </a:lnTo>
                  <a:cubicBezTo>
                    <a:pt x="120" y="3417"/>
                    <a:pt x="1" y="3536"/>
                    <a:pt x="1" y="3683"/>
                  </a:cubicBezTo>
                  <a:cubicBezTo>
                    <a:pt x="1" y="3830"/>
                    <a:pt x="120" y="3949"/>
                    <a:pt x="266" y="3949"/>
                  </a:cubicBezTo>
                  <a:lnTo>
                    <a:pt x="942" y="3949"/>
                  </a:lnTo>
                  <a:lnTo>
                    <a:pt x="942" y="4190"/>
                  </a:lnTo>
                  <a:lnTo>
                    <a:pt x="266" y="4190"/>
                  </a:lnTo>
                  <a:cubicBezTo>
                    <a:pt x="120" y="4190"/>
                    <a:pt x="1" y="4309"/>
                    <a:pt x="1" y="4456"/>
                  </a:cubicBezTo>
                  <a:cubicBezTo>
                    <a:pt x="1" y="4603"/>
                    <a:pt x="120" y="4722"/>
                    <a:pt x="266" y="4722"/>
                  </a:cubicBezTo>
                  <a:lnTo>
                    <a:pt x="942" y="4722"/>
                  </a:lnTo>
                  <a:lnTo>
                    <a:pt x="942" y="4963"/>
                  </a:lnTo>
                  <a:lnTo>
                    <a:pt x="266" y="4963"/>
                  </a:lnTo>
                  <a:cubicBezTo>
                    <a:pt x="120" y="4963"/>
                    <a:pt x="1" y="5082"/>
                    <a:pt x="1" y="5229"/>
                  </a:cubicBezTo>
                  <a:cubicBezTo>
                    <a:pt x="1" y="5376"/>
                    <a:pt x="120" y="5495"/>
                    <a:pt x="266" y="5495"/>
                  </a:cubicBezTo>
                  <a:lnTo>
                    <a:pt x="942" y="5495"/>
                  </a:lnTo>
                  <a:lnTo>
                    <a:pt x="942" y="5737"/>
                  </a:lnTo>
                  <a:lnTo>
                    <a:pt x="266" y="5737"/>
                  </a:lnTo>
                  <a:cubicBezTo>
                    <a:pt x="120" y="5737"/>
                    <a:pt x="1" y="5856"/>
                    <a:pt x="1" y="6003"/>
                  </a:cubicBezTo>
                  <a:cubicBezTo>
                    <a:pt x="1" y="6150"/>
                    <a:pt x="120" y="6269"/>
                    <a:pt x="266" y="6269"/>
                  </a:cubicBezTo>
                  <a:lnTo>
                    <a:pt x="942" y="6269"/>
                  </a:lnTo>
                  <a:lnTo>
                    <a:pt x="942" y="6511"/>
                  </a:lnTo>
                  <a:lnTo>
                    <a:pt x="266" y="6511"/>
                  </a:lnTo>
                  <a:cubicBezTo>
                    <a:pt x="120" y="6511"/>
                    <a:pt x="1" y="6630"/>
                    <a:pt x="1" y="6776"/>
                  </a:cubicBezTo>
                  <a:cubicBezTo>
                    <a:pt x="1" y="6923"/>
                    <a:pt x="120" y="7042"/>
                    <a:pt x="266" y="7042"/>
                  </a:cubicBezTo>
                  <a:lnTo>
                    <a:pt x="942" y="7042"/>
                  </a:lnTo>
                  <a:lnTo>
                    <a:pt x="942" y="7284"/>
                  </a:lnTo>
                  <a:lnTo>
                    <a:pt x="266" y="7284"/>
                  </a:lnTo>
                  <a:cubicBezTo>
                    <a:pt x="120" y="7284"/>
                    <a:pt x="1" y="7403"/>
                    <a:pt x="1" y="7550"/>
                  </a:cubicBezTo>
                  <a:cubicBezTo>
                    <a:pt x="1" y="7696"/>
                    <a:pt x="120" y="7816"/>
                    <a:pt x="266" y="7816"/>
                  </a:cubicBezTo>
                  <a:lnTo>
                    <a:pt x="942" y="7816"/>
                  </a:lnTo>
                  <a:lnTo>
                    <a:pt x="942" y="8058"/>
                  </a:lnTo>
                  <a:lnTo>
                    <a:pt x="266" y="8058"/>
                  </a:lnTo>
                  <a:cubicBezTo>
                    <a:pt x="120" y="8058"/>
                    <a:pt x="1" y="8177"/>
                    <a:pt x="1" y="8324"/>
                  </a:cubicBezTo>
                  <a:cubicBezTo>
                    <a:pt x="1" y="8471"/>
                    <a:pt x="120" y="8589"/>
                    <a:pt x="266" y="8589"/>
                  </a:cubicBezTo>
                  <a:lnTo>
                    <a:pt x="942" y="8589"/>
                  </a:lnTo>
                  <a:lnTo>
                    <a:pt x="942" y="8831"/>
                  </a:lnTo>
                  <a:lnTo>
                    <a:pt x="266" y="8831"/>
                  </a:lnTo>
                  <a:cubicBezTo>
                    <a:pt x="120" y="8831"/>
                    <a:pt x="1" y="8950"/>
                    <a:pt x="1" y="9097"/>
                  </a:cubicBezTo>
                  <a:cubicBezTo>
                    <a:pt x="1" y="9244"/>
                    <a:pt x="120" y="9363"/>
                    <a:pt x="266" y="9363"/>
                  </a:cubicBezTo>
                  <a:lnTo>
                    <a:pt x="942" y="9363"/>
                  </a:lnTo>
                  <a:lnTo>
                    <a:pt x="942" y="9604"/>
                  </a:lnTo>
                  <a:lnTo>
                    <a:pt x="266" y="9604"/>
                  </a:lnTo>
                  <a:cubicBezTo>
                    <a:pt x="120" y="9604"/>
                    <a:pt x="1" y="9723"/>
                    <a:pt x="1" y="9870"/>
                  </a:cubicBezTo>
                  <a:cubicBezTo>
                    <a:pt x="1" y="10017"/>
                    <a:pt x="120" y="10136"/>
                    <a:pt x="266" y="10136"/>
                  </a:cubicBezTo>
                  <a:lnTo>
                    <a:pt x="942" y="10136"/>
                  </a:lnTo>
                  <a:lnTo>
                    <a:pt x="942" y="10378"/>
                  </a:lnTo>
                  <a:lnTo>
                    <a:pt x="266" y="10378"/>
                  </a:lnTo>
                  <a:cubicBezTo>
                    <a:pt x="120" y="10378"/>
                    <a:pt x="1" y="10497"/>
                    <a:pt x="1" y="10644"/>
                  </a:cubicBezTo>
                  <a:cubicBezTo>
                    <a:pt x="1" y="10791"/>
                    <a:pt x="120" y="10909"/>
                    <a:pt x="266" y="10909"/>
                  </a:cubicBezTo>
                  <a:lnTo>
                    <a:pt x="942" y="10909"/>
                  </a:lnTo>
                  <a:lnTo>
                    <a:pt x="942" y="11151"/>
                  </a:lnTo>
                  <a:lnTo>
                    <a:pt x="266" y="11151"/>
                  </a:lnTo>
                  <a:cubicBezTo>
                    <a:pt x="120" y="11151"/>
                    <a:pt x="1" y="11271"/>
                    <a:pt x="1" y="11417"/>
                  </a:cubicBezTo>
                  <a:cubicBezTo>
                    <a:pt x="1" y="11564"/>
                    <a:pt x="120" y="11683"/>
                    <a:pt x="266" y="11683"/>
                  </a:cubicBezTo>
                  <a:lnTo>
                    <a:pt x="942" y="11683"/>
                  </a:lnTo>
                  <a:lnTo>
                    <a:pt x="942" y="11981"/>
                  </a:lnTo>
                  <a:cubicBezTo>
                    <a:pt x="942" y="12323"/>
                    <a:pt x="1220" y="12601"/>
                    <a:pt x="1562" y="12601"/>
                  </a:cubicBezTo>
                  <a:lnTo>
                    <a:pt x="1870" y="12601"/>
                  </a:lnTo>
                  <a:lnTo>
                    <a:pt x="1870" y="13286"/>
                  </a:lnTo>
                  <a:cubicBezTo>
                    <a:pt x="1870" y="13433"/>
                    <a:pt x="1988" y="13552"/>
                    <a:pt x="2136" y="13552"/>
                  </a:cubicBezTo>
                  <a:cubicBezTo>
                    <a:pt x="2283" y="13552"/>
                    <a:pt x="2402" y="13433"/>
                    <a:pt x="2402" y="13286"/>
                  </a:cubicBezTo>
                  <a:lnTo>
                    <a:pt x="2402" y="12601"/>
                  </a:lnTo>
                  <a:lnTo>
                    <a:pt x="2643" y="12601"/>
                  </a:lnTo>
                  <a:lnTo>
                    <a:pt x="2643" y="13286"/>
                  </a:lnTo>
                  <a:cubicBezTo>
                    <a:pt x="2643" y="13433"/>
                    <a:pt x="2763" y="13552"/>
                    <a:pt x="2909" y="13552"/>
                  </a:cubicBezTo>
                  <a:cubicBezTo>
                    <a:pt x="3056" y="13552"/>
                    <a:pt x="3175" y="13433"/>
                    <a:pt x="3175" y="13286"/>
                  </a:cubicBezTo>
                  <a:lnTo>
                    <a:pt x="3175" y="12601"/>
                  </a:lnTo>
                  <a:lnTo>
                    <a:pt x="3417" y="12601"/>
                  </a:lnTo>
                  <a:lnTo>
                    <a:pt x="3417" y="13286"/>
                  </a:lnTo>
                  <a:cubicBezTo>
                    <a:pt x="3417" y="13433"/>
                    <a:pt x="3536" y="13552"/>
                    <a:pt x="3682" y="13552"/>
                  </a:cubicBezTo>
                  <a:cubicBezTo>
                    <a:pt x="3829" y="13552"/>
                    <a:pt x="3948" y="13433"/>
                    <a:pt x="3948" y="13286"/>
                  </a:cubicBezTo>
                  <a:lnTo>
                    <a:pt x="3948" y="12601"/>
                  </a:lnTo>
                  <a:lnTo>
                    <a:pt x="4191" y="12601"/>
                  </a:lnTo>
                  <a:lnTo>
                    <a:pt x="4191" y="13286"/>
                  </a:lnTo>
                  <a:cubicBezTo>
                    <a:pt x="4191" y="13433"/>
                    <a:pt x="4309" y="13552"/>
                    <a:pt x="4457" y="13552"/>
                  </a:cubicBezTo>
                  <a:cubicBezTo>
                    <a:pt x="4602" y="13552"/>
                    <a:pt x="4722" y="13433"/>
                    <a:pt x="4722" y="13286"/>
                  </a:cubicBezTo>
                  <a:lnTo>
                    <a:pt x="4722" y="12601"/>
                  </a:lnTo>
                  <a:lnTo>
                    <a:pt x="4964" y="12601"/>
                  </a:lnTo>
                  <a:lnTo>
                    <a:pt x="4964" y="13286"/>
                  </a:lnTo>
                  <a:cubicBezTo>
                    <a:pt x="4964" y="13433"/>
                    <a:pt x="5083" y="13552"/>
                    <a:pt x="5230" y="13552"/>
                  </a:cubicBezTo>
                  <a:cubicBezTo>
                    <a:pt x="5377" y="13552"/>
                    <a:pt x="5496" y="13433"/>
                    <a:pt x="5496" y="13286"/>
                  </a:cubicBezTo>
                  <a:lnTo>
                    <a:pt x="5496" y="12601"/>
                  </a:lnTo>
                  <a:lnTo>
                    <a:pt x="5737" y="12601"/>
                  </a:lnTo>
                  <a:lnTo>
                    <a:pt x="5737" y="13286"/>
                  </a:lnTo>
                  <a:cubicBezTo>
                    <a:pt x="5737" y="13433"/>
                    <a:pt x="5856" y="13552"/>
                    <a:pt x="6003" y="13552"/>
                  </a:cubicBezTo>
                  <a:cubicBezTo>
                    <a:pt x="6150" y="13552"/>
                    <a:pt x="6269" y="13433"/>
                    <a:pt x="6269" y="13286"/>
                  </a:cubicBezTo>
                  <a:lnTo>
                    <a:pt x="6269" y="12601"/>
                  </a:lnTo>
                  <a:lnTo>
                    <a:pt x="6511" y="12601"/>
                  </a:lnTo>
                  <a:lnTo>
                    <a:pt x="6511" y="13286"/>
                  </a:lnTo>
                  <a:cubicBezTo>
                    <a:pt x="6511" y="13433"/>
                    <a:pt x="6630" y="13552"/>
                    <a:pt x="6776" y="13552"/>
                  </a:cubicBezTo>
                  <a:cubicBezTo>
                    <a:pt x="6924" y="13552"/>
                    <a:pt x="7042" y="13433"/>
                    <a:pt x="7042" y="13286"/>
                  </a:cubicBezTo>
                  <a:lnTo>
                    <a:pt x="7042" y="12601"/>
                  </a:lnTo>
                  <a:lnTo>
                    <a:pt x="7284" y="12601"/>
                  </a:lnTo>
                  <a:lnTo>
                    <a:pt x="7284" y="13286"/>
                  </a:lnTo>
                  <a:cubicBezTo>
                    <a:pt x="7284" y="13433"/>
                    <a:pt x="7403" y="13552"/>
                    <a:pt x="7550" y="13552"/>
                  </a:cubicBezTo>
                  <a:cubicBezTo>
                    <a:pt x="7697" y="13552"/>
                    <a:pt x="7816" y="13433"/>
                    <a:pt x="7816" y="13286"/>
                  </a:cubicBezTo>
                  <a:lnTo>
                    <a:pt x="7816" y="12601"/>
                  </a:lnTo>
                  <a:lnTo>
                    <a:pt x="8057" y="12601"/>
                  </a:lnTo>
                  <a:lnTo>
                    <a:pt x="8057" y="13286"/>
                  </a:lnTo>
                  <a:cubicBezTo>
                    <a:pt x="8057" y="13433"/>
                    <a:pt x="8177" y="13552"/>
                    <a:pt x="8323" y="13552"/>
                  </a:cubicBezTo>
                  <a:cubicBezTo>
                    <a:pt x="8470" y="13552"/>
                    <a:pt x="8589" y="13433"/>
                    <a:pt x="8589" y="13286"/>
                  </a:cubicBezTo>
                  <a:lnTo>
                    <a:pt x="8589" y="12601"/>
                  </a:lnTo>
                  <a:lnTo>
                    <a:pt x="8832" y="12601"/>
                  </a:lnTo>
                  <a:lnTo>
                    <a:pt x="8832" y="13286"/>
                  </a:lnTo>
                  <a:cubicBezTo>
                    <a:pt x="8832" y="13433"/>
                    <a:pt x="8951" y="13552"/>
                    <a:pt x="9096" y="13552"/>
                  </a:cubicBezTo>
                  <a:cubicBezTo>
                    <a:pt x="9244" y="13552"/>
                    <a:pt x="9362" y="13433"/>
                    <a:pt x="9362" y="13286"/>
                  </a:cubicBezTo>
                  <a:lnTo>
                    <a:pt x="9362" y="12601"/>
                  </a:lnTo>
                  <a:lnTo>
                    <a:pt x="9605" y="12601"/>
                  </a:lnTo>
                  <a:lnTo>
                    <a:pt x="9605" y="13286"/>
                  </a:lnTo>
                  <a:cubicBezTo>
                    <a:pt x="9605" y="13433"/>
                    <a:pt x="9724" y="13552"/>
                    <a:pt x="9871" y="13552"/>
                  </a:cubicBezTo>
                  <a:cubicBezTo>
                    <a:pt x="10017" y="13552"/>
                    <a:pt x="10137" y="13433"/>
                    <a:pt x="10137" y="13286"/>
                  </a:cubicBezTo>
                  <a:lnTo>
                    <a:pt x="10137" y="12601"/>
                  </a:lnTo>
                  <a:lnTo>
                    <a:pt x="10378" y="12601"/>
                  </a:lnTo>
                  <a:lnTo>
                    <a:pt x="10378" y="13286"/>
                  </a:lnTo>
                  <a:cubicBezTo>
                    <a:pt x="10378" y="13433"/>
                    <a:pt x="10497" y="13552"/>
                    <a:pt x="10644" y="13552"/>
                  </a:cubicBezTo>
                  <a:cubicBezTo>
                    <a:pt x="10791" y="13552"/>
                    <a:pt x="10910" y="13433"/>
                    <a:pt x="10910" y="13286"/>
                  </a:cubicBezTo>
                  <a:lnTo>
                    <a:pt x="10910" y="12601"/>
                  </a:lnTo>
                  <a:lnTo>
                    <a:pt x="11152" y="12601"/>
                  </a:lnTo>
                  <a:lnTo>
                    <a:pt x="11152" y="13286"/>
                  </a:lnTo>
                  <a:cubicBezTo>
                    <a:pt x="11152" y="13433"/>
                    <a:pt x="11271" y="13552"/>
                    <a:pt x="11418" y="13552"/>
                  </a:cubicBezTo>
                  <a:cubicBezTo>
                    <a:pt x="11565" y="13552"/>
                    <a:pt x="11684" y="13433"/>
                    <a:pt x="11684" y="13286"/>
                  </a:cubicBezTo>
                  <a:lnTo>
                    <a:pt x="11684" y="12601"/>
                  </a:lnTo>
                  <a:lnTo>
                    <a:pt x="12076" y="12601"/>
                  </a:lnTo>
                  <a:cubicBezTo>
                    <a:pt x="12418" y="12601"/>
                    <a:pt x="12696" y="12323"/>
                    <a:pt x="12696" y="11981"/>
                  </a:cubicBezTo>
                  <a:lnTo>
                    <a:pt x="12696" y="11683"/>
                  </a:lnTo>
                  <a:lnTo>
                    <a:pt x="13287" y="11683"/>
                  </a:lnTo>
                  <a:cubicBezTo>
                    <a:pt x="13433" y="11683"/>
                    <a:pt x="13553" y="11564"/>
                    <a:pt x="13553" y="11417"/>
                  </a:cubicBezTo>
                  <a:cubicBezTo>
                    <a:pt x="13553" y="11271"/>
                    <a:pt x="13433" y="11151"/>
                    <a:pt x="13287" y="11151"/>
                  </a:cubicBezTo>
                  <a:lnTo>
                    <a:pt x="12696" y="11151"/>
                  </a:lnTo>
                  <a:lnTo>
                    <a:pt x="12696" y="10909"/>
                  </a:lnTo>
                  <a:lnTo>
                    <a:pt x="13287" y="10909"/>
                  </a:lnTo>
                  <a:cubicBezTo>
                    <a:pt x="13433" y="10909"/>
                    <a:pt x="13553" y="10791"/>
                    <a:pt x="13553" y="10644"/>
                  </a:cubicBezTo>
                  <a:cubicBezTo>
                    <a:pt x="13553" y="10497"/>
                    <a:pt x="13433" y="10378"/>
                    <a:pt x="13287" y="10378"/>
                  </a:cubicBezTo>
                  <a:lnTo>
                    <a:pt x="12696" y="10378"/>
                  </a:lnTo>
                  <a:lnTo>
                    <a:pt x="12696" y="10136"/>
                  </a:lnTo>
                  <a:lnTo>
                    <a:pt x="13287" y="10136"/>
                  </a:lnTo>
                  <a:cubicBezTo>
                    <a:pt x="13433" y="10136"/>
                    <a:pt x="13553" y="10017"/>
                    <a:pt x="13553" y="9870"/>
                  </a:cubicBezTo>
                  <a:cubicBezTo>
                    <a:pt x="13553" y="9723"/>
                    <a:pt x="13433" y="9604"/>
                    <a:pt x="13287" y="9604"/>
                  </a:cubicBezTo>
                  <a:lnTo>
                    <a:pt x="12696" y="9604"/>
                  </a:lnTo>
                  <a:lnTo>
                    <a:pt x="12696" y="9363"/>
                  </a:lnTo>
                  <a:lnTo>
                    <a:pt x="13287" y="9363"/>
                  </a:lnTo>
                  <a:cubicBezTo>
                    <a:pt x="13433" y="9363"/>
                    <a:pt x="13553" y="9244"/>
                    <a:pt x="13553" y="9097"/>
                  </a:cubicBezTo>
                  <a:cubicBezTo>
                    <a:pt x="13553" y="8950"/>
                    <a:pt x="13433" y="8831"/>
                    <a:pt x="13287" y="8831"/>
                  </a:cubicBezTo>
                  <a:lnTo>
                    <a:pt x="12696" y="8831"/>
                  </a:lnTo>
                  <a:lnTo>
                    <a:pt x="12696" y="8589"/>
                  </a:lnTo>
                  <a:lnTo>
                    <a:pt x="13287" y="8589"/>
                  </a:lnTo>
                  <a:cubicBezTo>
                    <a:pt x="13433" y="8589"/>
                    <a:pt x="13553" y="8471"/>
                    <a:pt x="13553" y="8324"/>
                  </a:cubicBezTo>
                  <a:cubicBezTo>
                    <a:pt x="13553" y="8177"/>
                    <a:pt x="13433" y="8058"/>
                    <a:pt x="13287" y="8058"/>
                  </a:cubicBezTo>
                  <a:lnTo>
                    <a:pt x="12696" y="8058"/>
                  </a:lnTo>
                  <a:lnTo>
                    <a:pt x="12696" y="7816"/>
                  </a:lnTo>
                  <a:lnTo>
                    <a:pt x="13287" y="7816"/>
                  </a:lnTo>
                  <a:cubicBezTo>
                    <a:pt x="13433" y="7816"/>
                    <a:pt x="13553" y="7696"/>
                    <a:pt x="13553" y="7550"/>
                  </a:cubicBezTo>
                  <a:cubicBezTo>
                    <a:pt x="13553" y="7403"/>
                    <a:pt x="13433" y="7284"/>
                    <a:pt x="13287" y="7284"/>
                  </a:cubicBezTo>
                  <a:lnTo>
                    <a:pt x="12696" y="7284"/>
                  </a:lnTo>
                  <a:lnTo>
                    <a:pt x="12696" y="7042"/>
                  </a:lnTo>
                  <a:lnTo>
                    <a:pt x="13287" y="7042"/>
                  </a:lnTo>
                  <a:cubicBezTo>
                    <a:pt x="13433" y="7042"/>
                    <a:pt x="13553" y="6923"/>
                    <a:pt x="13553" y="6776"/>
                  </a:cubicBezTo>
                  <a:cubicBezTo>
                    <a:pt x="13553" y="6630"/>
                    <a:pt x="13433" y="6511"/>
                    <a:pt x="13287" y="6511"/>
                  </a:cubicBezTo>
                  <a:lnTo>
                    <a:pt x="12696" y="6511"/>
                  </a:lnTo>
                  <a:lnTo>
                    <a:pt x="12696" y="6269"/>
                  </a:lnTo>
                  <a:lnTo>
                    <a:pt x="13287" y="6269"/>
                  </a:lnTo>
                  <a:cubicBezTo>
                    <a:pt x="13433" y="6269"/>
                    <a:pt x="13553" y="6150"/>
                    <a:pt x="13553" y="6003"/>
                  </a:cubicBezTo>
                  <a:cubicBezTo>
                    <a:pt x="13553" y="5856"/>
                    <a:pt x="13433" y="5737"/>
                    <a:pt x="13287" y="5737"/>
                  </a:cubicBezTo>
                  <a:lnTo>
                    <a:pt x="12696" y="5737"/>
                  </a:lnTo>
                  <a:lnTo>
                    <a:pt x="12696" y="5495"/>
                  </a:lnTo>
                  <a:lnTo>
                    <a:pt x="13287" y="5495"/>
                  </a:lnTo>
                  <a:cubicBezTo>
                    <a:pt x="13433" y="5495"/>
                    <a:pt x="13553" y="5376"/>
                    <a:pt x="13553" y="5229"/>
                  </a:cubicBezTo>
                  <a:cubicBezTo>
                    <a:pt x="13553" y="5082"/>
                    <a:pt x="13433" y="4964"/>
                    <a:pt x="13287" y="4964"/>
                  </a:cubicBezTo>
                  <a:lnTo>
                    <a:pt x="12696" y="4964"/>
                  </a:lnTo>
                  <a:lnTo>
                    <a:pt x="12696" y="4722"/>
                  </a:lnTo>
                  <a:lnTo>
                    <a:pt x="13287" y="4722"/>
                  </a:lnTo>
                  <a:cubicBezTo>
                    <a:pt x="13433" y="4722"/>
                    <a:pt x="13553" y="4603"/>
                    <a:pt x="13553" y="4456"/>
                  </a:cubicBezTo>
                  <a:cubicBezTo>
                    <a:pt x="13553" y="4309"/>
                    <a:pt x="13433" y="4190"/>
                    <a:pt x="13287" y="4190"/>
                  </a:cubicBezTo>
                  <a:lnTo>
                    <a:pt x="12696" y="4190"/>
                  </a:lnTo>
                  <a:lnTo>
                    <a:pt x="12696" y="3949"/>
                  </a:lnTo>
                  <a:lnTo>
                    <a:pt x="13287" y="3949"/>
                  </a:lnTo>
                  <a:cubicBezTo>
                    <a:pt x="13433" y="3949"/>
                    <a:pt x="13553" y="3830"/>
                    <a:pt x="13553" y="3683"/>
                  </a:cubicBezTo>
                  <a:cubicBezTo>
                    <a:pt x="13553" y="3536"/>
                    <a:pt x="13433" y="3417"/>
                    <a:pt x="13287" y="3417"/>
                  </a:cubicBezTo>
                  <a:lnTo>
                    <a:pt x="12696" y="3417"/>
                  </a:lnTo>
                  <a:lnTo>
                    <a:pt x="12696" y="3175"/>
                  </a:lnTo>
                  <a:lnTo>
                    <a:pt x="13287" y="3175"/>
                  </a:lnTo>
                  <a:cubicBezTo>
                    <a:pt x="13433" y="3175"/>
                    <a:pt x="13553" y="3056"/>
                    <a:pt x="13553" y="2909"/>
                  </a:cubicBezTo>
                  <a:cubicBezTo>
                    <a:pt x="13553" y="2762"/>
                    <a:pt x="13433" y="2643"/>
                    <a:pt x="13287" y="2643"/>
                  </a:cubicBezTo>
                  <a:lnTo>
                    <a:pt x="12696" y="2643"/>
                  </a:lnTo>
                  <a:lnTo>
                    <a:pt x="12696" y="2402"/>
                  </a:lnTo>
                  <a:lnTo>
                    <a:pt x="13287" y="2402"/>
                  </a:lnTo>
                  <a:cubicBezTo>
                    <a:pt x="13433" y="2402"/>
                    <a:pt x="13553" y="2282"/>
                    <a:pt x="13553" y="2136"/>
                  </a:cubicBezTo>
                  <a:cubicBezTo>
                    <a:pt x="13553" y="1989"/>
                    <a:pt x="13433" y="1870"/>
                    <a:pt x="13287" y="1870"/>
                  </a:cubicBezTo>
                  <a:lnTo>
                    <a:pt x="12696" y="1870"/>
                  </a:lnTo>
                  <a:lnTo>
                    <a:pt x="12696" y="1572"/>
                  </a:lnTo>
                  <a:cubicBezTo>
                    <a:pt x="12696" y="1230"/>
                    <a:pt x="12418" y="952"/>
                    <a:pt x="12076" y="952"/>
                  </a:cubicBezTo>
                  <a:lnTo>
                    <a:pt x="11684" y="952"/>
                  </a:lnTo>
                  <a:lnTo>
                    <a:pt x="11684" y="266"/>
                  </a:lnTo>
                  <a:cubicBezTo>
                    <a:pt x="11684" y="119"/>
                    <a:pt x="11565" y="1"/>
                    <a:pt x="11418" y="1"/>
                  </a:cubicBezTo>
                  <a:cubicBezTo>
                    <a:pt x="11271" y="1"/>
                    <a:pt x="11152" y="119"/>
                    <a:pt x="11152" y="266"/>
                  </a:cubicBezTo>
                  <a:lnTo>
                    <a:pt x="11152" y="952"/>
                  </a:lnTo>
                  <a:lnTo>
                    <a:pt x="10910" y="952"/>
                  </a:lnTo>
                  <a:lnTo>
                    <a:pt x="10910" y="266"/>
                  </a:lnTo>
                  <a:cubicBezTo>
                    <a:pt x="10910" y="119"/>
                    <a:pt x="10792" y="1"/>
                    <a:pt x="10644" y="1"/>
                  </a:cubicBezTo>
                  <a:cubicBezTo>
                    <a:pt x="10497" y="1"/>
                    <a:pt x="10379" y="119"/>
                    <a:pt x="10379" y="266"/>
                  </a:cubicBezTo>
                  <a:lnTo>
                    <a:pt x="10379" y="952"/>
                  </a:lnTo>
                  <a:lnTo>
                    <a:pt x="10137" y="952"/>
                  </a:lnTo>
                  <a:lnTo>
                    <a:pt x="10137" y="266"/>
                  </a:lnTo>
                  <a:cubicBezTo>
                    <a:pt x="10137" y="119"/>
                    <a:pt x="10017" y="1"/>
                    <a:pt x="9871" y="1"/>
                  </a:cubicBezTo>
                  <a:cubicBezTo>
                    <a:pt x="9724" y="1"/>
                    <a:pt x="9605" y="119"/>
                    <a:pt x="9605" y="266"/>
                  </a:cubicBezTo>
                  <a:lnTo>
                    <a:pt x="9605" y="952"/>
                  </a:lnTo>
                  <a:lnTo>
                    <a:pt x="9363" y="952"/>
                  </a:lnTo>
                  <a:lnTo>
                    <a:pt x="9363" y="266"/>
                  </a:lnTo>
                  <a:cubicBezTo>
                    <a:pt x="9363" y="119"/>
                    <a:pt x="9244" y="1"/>
                    <a:pt x="9098" y="1"/>
                  </a:cubicBezTo>
                  <a:cubicBezTo>
                    <a:pt x="8951" y="1"/>
                    <a:pt x="8832" y="119"/>
                    <a:pt x="8832" y="266"/>
                  </a:cubicBezTo>
                  <a:lnTo>
                    <a:pt x="8832" y="952"/>
                  </a:lnTo>
                  <a:lnTo>
                    <a:pt x="8589" y="952"/>
                  </a:lnTo>
                  <a:lnTo>
                    <a:pt x="8589" y="266"/>
                  </a:lnTo>
                  <a:cubicBezTo>
                    <a:pt x="8589" y="119"/>
                    <a:pt x="8470" y="1"/>
                    <a:pt x="8323" y="1"/>
                  </a:cubicBezTo>
                  <a:cubicBezTo>
                    <a:pt x="8177" y="1"/>
                    <a:pt x="8057" y="119"/>
                    <a:pt x="8057" y="266"/>
                  </a:cubicBezTo>
                  <a:lnTo>
                    <a:pt x="8057" y="952"/>
                  </a:lnTo>
                  <a:lnTo>
                    <a:pt x="7816" y="952"/>
                  </a:lnTo>
                  <a:lnTo>
                    <a:pt x="7816" y="266"/>
                  </a:lnTo>
                  <a:cubicBezTo>
                    <a:pt x="7816" y="119"/>
                    <a:pt x="7697" y="1"/>
                    <a:pt x="7550" y="1"/>
                  </a:cubicBezTo>
                  <a:cubicBezTo>
                    <a:pt x="7403" y="1"/>
                    <a:pt x="7284" y="119"/>
                    <a:pt x="7284" y="266"/>
                  </a:cubicBezTo>
                  <a:lnTo>
                    <a:pt x="7284" y="952"/>
                  </a:lnTo>
                  <a:lnTo>
                    <a:pt x="7043" y="952"/>
                  </a:lnTo>
                  <a:lnTo>
                    <a:pt x="7043" y="266"/>
                  </a:lnTo>
                  <a:cubicBezTo>
                    <a:pt x="7043" y="119"/>
                    <a:pt x="6924" y="1"/>
                    <a:pt x="6777" y="1"/>
                  </a:cubicBezTo>
                  <a:cubicBezTo>
                    <a:pt x="6629" y="1"/>
                    <a:pt x="6511" y="119"/>
                    <a:pt x="6511" y="266"/>
                  </a:cubicBezTo>
                  <a:lnTo>
                    <a:pt x="6511" y="952"/>
                  </a:lnTo>
                  <a:lnTo>
                    <a:pt x="6269" y="952"/>
                  </a:lnTo>
                  <a:lnTo>
                    <a:pt x="6269" y="266"/>
                  </a:lnTo>
                  <a:cubicBezTo>
                    <a:pt x="6269" y="119"/>
                    <a:pt x="6150" y="1"/>
                    <a:pt x="6003" y="1"/>
                  </a:cubicBezTo>
                  <a:cubicBezTo>
                    <a:pt x="5856" y="1"/>
                    <a:pt x="5737" y="119"/>
                    <a:pt x="5737" y="266"/>
                  </a:cubicBezTo>
                  <a:lnTo>
                    <a:pt x="5737" y="952"/>
                  </a:lnTo>
                  <a:lnTo>
                    <a:pt x="5496" y="952"/>
                  </a:lnTo>
                  <a:lnTo>
                    <a:pt x="5496" y="266"/>
                  </a:lnTo>
                  <a:cubicBezTo>
                    <a:pt x="5496" y="119"/>
                    <a:pt x="5377" y="1"/>
                    <a:pt x="5230" y="1"/>
                  </a:cubicBezTo>
                  <a:cubicBezTo>
                    <a:pt x="5083" y="1"/>
                    <a:pt x="4964" y="119"/>
                    <a:pt x="4964" y="266"/>
                  </a:cubicBezTo>
                  <a:lnTo>
                    <a:pt x="4964" y="952"/>
                  </a:lnTo>
                  <a:lnTo>
                    <a:pt x="4723" y="952"/>
                  </a:lnTo>
                  <a:lnTo>
                    <a:pt x="4723" y="266"/>
                  </a:lnTo>
                  <a:cubicBezTo>
                    <a:pt x="4723" y="119"/>
                    <a:pt x="4603" y="1"/>
                    <a:pt x="4457" y="1"/>
                  </a:cubicBezTo>
                  <a:cubicBezTo>
                    <a:pt x="4310" y="1"/>
                    <a:pt x="4191" y="119"/>
                    <a:pt x="4191" y="266"/>
                  </a:cubicBezTo>
                  <a:lnTo>
                    <a:pt x="4191" y="952"/>
                  </a:lnTo>
                  <a:lnTo>
                    <a:pt x="3948" y="952"/>
                  </a:lnTo>
                  <a:lnTo>
                    <a:pt x="3948" y="266"/>
                  </a:lnTo>
                  <a:cubicBezTo>
                    <a:pt x="3948" y="119"/>
                    <a:pt x="3829" y="1"/>
                    <a:pt x="3682" y="1"/>
                  </a:cubicBezTo>
                  <a:cubicBezTo>
                    <a:pt x="3536" y="1"/>
                    <a:pt x="3417" y="119"/>
                    <a:pt x="3417" y="266"/>
                  </a:cubicBezTo>
                  <a:lnTo>
                    <a:pt x="3417" y="952"/>
                  </a:lnTo>
                  <a:lnTo>
                    <a:pt x="3175" y="952"/>
                  </a:lnTo>
                  <a:lnTo>
                    <a:pt x="3175" y="266"/>
                  </a:lnTo>
                  <a:cubicBezTo>
                    <a:pt x="3175" y="119"/>
                    <a:pt x="3056" y="1"/>
                    <a:pt x="2909" y="1"/>
                  </a:cubicBezTo>
                  <a:cubicBezTo>
                    <a:pt x="2763" y="1"/>
                    <a:pt x="2643" y="119"/>
                    <a:pt x="2643" y="266"/>
                  </a:cubicBezTo>
                  <a:lnTo>
                    <a:pt x="2643" y="952"/>
                  </a:lnTo>
                  <a:lnTo>
                    <a:pt x="2402" y="952"/>
                  </a:lnTo>
                  <a:lnTo>
                    <a:pt x="2402" y="266"/>
                  </a:lnTo>
                  <a:cubicBezTo>
                    <a:pt x="2402" y="119"/>
                    <a:pt x="2283"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4"/>
            <p:cNvSpPr/>
            <p:nvPr/>
          </p:nvSpPr>
          <p:spPr>
            <a:xfrm>
              <a:off x="2084313" y="2453169"/>
              <a:ext cx="274793" cy="272405"/>
            </a:xfrm>
            <a:custGeom>
              <a:rect b="b" l="l" r="r" t="t"/>
              <a:pathLst>
                <a:path extrusionOk="0" h="8213" w="8285">
                  <a:moveTo>
                    <a:pt x="2544" y="1"/>
                  </a:moveTo>
                  <a:cubicBezTo>
                    <a:pt x="2311" y="1"/>
                    <a:pt x="2011" y="124"/>
                    <a:pt x="1845" y="287"/>
                  </a:cubicBezTo>
                  <a:lnTo>
                    <a:pt x="291" y="1827"/>
                  </a:lnTo>
                  <a:cubicBezTo>
                    <a:pt x="126" y="1991"/>
                    <a:pt x="0" y="2290"/>
                    <a:pt x="0" y="2522"/>
                  </a:cubicBezTo>
                  <a:lnTo>
                    <a:pt x="0" y="7650"/>
                  </a:lnTo>
                  <a:cubicBezTo>
                    <a:pt x="0" y="7961"/>
                    <a:pt x="254" y="8212"/>
                    <a:pt x="566" y="8212"/>
                  </a:cubicBezTo>
                  <a:lnTo>
                    <a:pt x="7719" y="8212"/>
                  </a:lnTo>
                  <a:cubicBezTo>
                    <a:pt x="8032" y="8212"/>
                    <a:pt x="8284" y="7960"/>
                    <a:pt x="8284" y="7650"/>
                  </a:cubicBezTo>
                  <a:lnTo>
                    <a:pt x="8284" y="2912"/>
                  </a:lnTo>
                  <a:cubicBezTo>
                    <a:pt x="8284" y="2766"/>
                    <a:pt x="8166" y="2646"/>
                    <a:pt x="8019" y="2646"/>
                  </a:cubicBezTo>
                  <a:cubicBezTo>
                    <a:pt x="7872" y="2646"/>
                    <a:pt x="7753" y="2766"/>
                    <a:pt x="7753" y="2912"/>
                  </a:cubicBezTo>
                  <a:lnTo>
                    <a:pt x="7753" y="7650"/>
                  </a:lnTo>
                  <a:cubicBezTo>
                    <a:pt x="7753" y="7666"/>
                    <a:pt x="7737" y="7681"/>
                    <a:pt x="7719" y="7681"/>
                  </a:cubicBezTo>
                  <a:lnTo>
                    <a:pt x="566" y="7681"/>
                  </a:lnTo>
                  <a:cubicBezTo>
                    <a:pt x="548" y="7681"/>
                    <a:pt x="532" y="7666"/>
                    <a:pt x="532" y="7650"/>
                  </a:cubicBezTo>
                  <a:lnTo>
                    <a:pt x="532" y="2522"/>
                  </a:lnTo>
                  <a:cubicBezTo>
                    <a:pt x="532" y="2431"/>
                    <a:pt x="599" y="2271"/>
                    <a:pt x="665" y="2205"/>
                  </a:cubicBezTo>
                  <a:lnTo>
                    <a:pt x="2220" y="665"/>
                  </a:lnTo>
                  <a:cubicBezTo>
                    <a:pt x="2286" y="599"/>
                    <a:pt x="2450" y="532"/>
                    <a:pt x="2544" y="532"/>
                  </a:cubicBezTo>
                  <a:lnTo>
                    <a:pt x="7719" y="532"/>
                  </a:lnTo>
                  <a:cubicBezTo>
                    <a:pt x="7737" y="532"/>
                    <a:pt x="7752" y="547"/>
                    <a:pt x="7752" y="563"/>
                  </a:cubicBezTo>
                  <a:lnTo>
                    <a:pt x="7752" y="1352"/>
                  </a:lnTo>
                  <a:cubicBezTo>
                    <a:pt x="7753" y="1500"/>
                    <a:pt x="7872" y="1619"/>
                    <a:pt x="8019" y="1619"/>
                  </a:cubicBezTo>
                  <a:cubicBezTo>
                    <a:pt x="8166" y="1619"/>
                    <a:pt x="8284" y="1500"/>
                    <a:pt x="8284" y="1353"/>
                  </a:cubicBezTo>
                  <a:lnTo>
                    <a:pt x="8284" y="563"/>
                  </a:lnTo>
                  <a:cubicBezTo>
                    <a:pt x="8284" y="253"/>
                    <a:pt x="8031" y="1"/>
                    <a:pt x="77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4"/>
            <p:cNvSpPr/>
            <p:nvPr/>
          </p:nvSpPr>
          <p:spPr>
            <a:xfrm>
              <a:off x="2175159" y="2541196"/>
              <a:ext cx="120929" cy="17678"/>
            </a:xfrm>
            <a:custGeom>
              <a:rect b="b" l="l" r="r" t="t"/>
              <a:pathLst>
                <a:path extrusionOk="0" h="533" w="3646">
                  <a:moveTo>
                    <a:pt x="266" y="1"/>
                  </a:moveTo>
                  <a:cubicBezTo>
                    <a:pt x="119" y="1"/>
                    <a:pt x="1" y="120"/>
                    <a:pt x="1" y="267"/>
                  </a:cubicBezTo>
                  <a:cubicBezTo>
                    <a:pt x="1" y="413"/>
                    <a:pt x="119" y="532"/>
                    <a:pt x="266" y="532"/>
                  </a:cubicBezTo>
                  <a:lnTo>
                    <a:pt x="3380" y="532"/>
                  </a:lnTo>
                  <a:cubicBezTo>
                    <a:pt x="3527" y="532"/>
                    <a:pt x="3646" y="413"/>
                    <a:pt x="3646" y="267"/>
                  </a:cubicBezTo>
                  <a:cubicBezTo>
                    <a:pt x="3646" y="120"/>
                    <a:pt x="3527" y="1"/>
                    <a:pt x="3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4"/>
            <p:cNvSpPr/>
            <p:nvPr/>
          </p:nvSpPr>
          <p:spPr>
            <a:xfrm>
              <a:off x="2175159" y="2580533"/>
              <a:ext cx="120929" cy="17678"/>
            </a:xfrm>
            <a:custGeom>
              <a:rect b="b" l="l" r="r" t="t"/>
              <a:pathLst>
                <a:path extrusionOk="0" h="533" w="3646">
                  <a:moveTo>
                    <a:pt x="266" y="1"/>
                  </a:moveTo>
                  <a:cubicBezTo>
                    <a:pt x="119" y="1"/>
                    <a:pt x="1" y="120"/>
                    <a:pt x="1" y="266"/>
                  </a:cubicBezTo>
                  <a:cubicBezTo>
                    <a:pt x="1" y="413"/>
                    <a:pt x="119" y="532"/>
                    <a:pt x="266" y="532"/>
                  </a:cubicBezTo>
                  <a:lnTo>
                    <a:pt x="3380" y="532"/>
                  </a:lnTo>
                  <a:cubicBezTo>
                    <a:pt x="3527" y="532"/>
                    <a:pt x="3646" y="413"/>
                    <a:pt x="3646" y="266"/>
                  </a:cubicBezTo>
                  <a:cubicBezTo>
                    <a:pt x="3646" y="120"/>
                    <a:pt x="3527" y="1"/>
                    <a:pt x="3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4"/>
            <p:cNvSpPr/>
            <p:nvPr/>
          </p:nvSpPr>
          <p:spPr>
            <a:xfrm>
              <a:off x="2228758" y="2619902"/>
              <a:ext cx="67330" cy="17678"/>
            </a:xfrm>
            <a:custGeom>
              <a:rect b="b" l="l" r="r" t="t"/>
              <a:pathLst>
                <a:path extrusionOk="0" h="533" w="2030">
                  <a:moveTo>
                    <a:pt x="267" y="0"/>
                  </a:moveTo>
                  <a:cubicBezTo>
                    <a:pt x="120" y="0"/>
                    <a:pt x="1" y="120"/>
                    <a:pt x="1" y="266"/>
                  </a:cubicBezTo>
                  <a:cubicBezTo>
                    <a:pt x="1" y="413"/>
                    <a:pt x="120" y="532"/>
                    <a:pt x="267" y="532"/>
                  </a:cubicBezTo>
                  <a:lnTo>
                    <a:pt x="1764" y="532"/>
                  </a:lnTo>
                  <a:cubicBezTo>
                    <a:pt x="1910" y="532"/>
                    <a:pt x="2030" y="413"/>
                    <a:pt x="2030" y="266"/>
                  </a:cubicBezTo>
                  <a:cubicBezTo>
                    <a:pt x="2030" y="120"/>
                    <a:pt x="1911" y="0"/>
                    <a:pt x="1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4"/>
            <p:cNvSpPr/>
            <p:nvPr/>
          </p:nvSpPr>
          <p:spPr>
            <a:xfrm>
              <a:off x="2433766" y="2322489"/>
              <a:ext cx="54428" cy="54096"/>
            </a:xfrm>
            <a:custGeom>
              <a:rect b="b" l="l" r="r" t="t"/>
              <a:pathLst>
                <a:path extrusionOk="0" h="1631" w="1641">
                  <a:moveTo>
                    <a:pt x="820" y="533"/>
                  </a:moveTo>
                  <a:cubicBezTo>
                    <a:pt x="979" y="533"/>
                    <a:pt x="1109" y="659"/>
                    <a:pt x="1109" y="815"/>
                  </a:cubicBezTo>
                  <a:cubicBezTo>
                    <a:pt x="1109" y="971"/>
                    <a:pt x="979" y="1098"/>
                    <a:pt x="820" y="1098"/>
                  </a:cubicBezTo>
                  <a:cubicBezTo>
                    <a:pt x="662" y="1098"/>
                    <a:pt x="533" y="971"/>
                    <a:pt x="533" y="815"/>
                  </a:cubicBezTo>
                  <a:cubicBezTo>
                    <a:pt x="533" y="659"/>
                    <a:pt x="662" y="533"/>
                    <a:pt x="820" y="533"/>
                  </a:cubicBezTo>
                  <a:close/>
                  <a:moveTo>
                    <a:pt x="820" y="1"/>
                  </a:moveTo>
                  <a:cubicBezTo>
                    <a:pt x="368" y="1"/>
                    <a:pt x="1" y="366"/>
                    <a:pt x="1" y="815"/>
                  </a:cubicBezTo>
                  <a:cubicBezTo>
                    <a:pt x="1" y="1265"/>
                    <a:pt x="368" y="1630"/>
                    <a:pt x="820" y="1630"/>
                  </a:cubicBezTo>
                  <a:cubicBezTo>
                    <a:pt x="1272" y="1630"/>
                    <a:pt x="1640" y="1265"/>
                    <a:pt x="1640" y="815"/>
                  </a:cubicBezTo>
                  <a:cubicBezTo>
                    <a:pt x="1639" y="366"/>
                    <a:pt x="1272"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4"/>
            <p:cNvSpPr/>
            <p:nvPr/>
          </p:nvSpPr>
          <p:spPr>
            <a:xfrm>
              <a:off x="1952207" y="2322489"/>
              <a:ext cx="54395" cy="54096"/>
            </a:xfrm>
            <a:custGeom>
              <a:rect b="b" l="l" r="r" t="t"/>
              <a:pathLst>
                <a:path extrusionOk="0" h="1631" w="1640">
                  <a:moveTo>
                    <a:pt x="820" y="533"/>
                  </a:moveTo>
                  <a:cubicBezTo>
                    <a:pt x="978" y="533"/>
                    <a:pt x="1107" y="659"/>
                    <a:pt x="1107" y="815"/>
                  </a:cubicBezTo>
                  <a:cubicBezTo>
                    <a:pt x="1107" y="971"/>
                    <a:pt x="978" y="1098"/>
                    <a:pt x="820" y="1098"/>
                  </a:cubicBezTo>
                  <a:cubicBezTo>
                    <a:pt x="661" y="1098"/>
                    <a:pt x="531" y="971"/>
                    <a:pt x="531" y="815"/>
                  </a:cubicBezTo>
                  <a:cubicBezTo>
                    <a:pt x="531" y="659"/>
                    <a:pt x="661" y="533"/>
                    <a:pt x="820" y="533"/>
                  </a:cubicBezTo>
                  <a:close/>
                  <a:moveTo>
                    <a:pt x="820" y="1"/>
                  </a:moveTo>
                  <a:cubicBezTo>
                    <a:pt x="368" y="1"/>
                    <a:pt x="1" y="366"/>
                    <a:pt x="1" y="815"/>
                  </a:cubicBezTo>
                  <a:cubicBezTo>
                    <a:pt x="1" y="1265"/>
                    <a:pt x="368" y="1630"/>
                    <a:pt x="820" y="1630"/>
                  </a:cubicBezTo>
                  <a:cubicBezTo>
                    <a:pt x="1272" y="1630"/>
                    <a:pt x="1639" y="1265"/>
                    <a:pt x="1639" y="815"/>
                  </a:cubicBezTo>
                  <a:cubicBezTo>
                    <a:pt x="1639" y="366"/>
                    <a:pt x="1272"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3" name="Google Shape;2473;p64"/>
          <p:cNvGrpSpPr/>
          <p:nvPr/>
        </p:nvGrpSpPr>
        <p:grpSpPr>
          <a:xfrm>
            <a:off x="2658752" y="2238162"/>
            <a:ext cx="469050" cy="536645"/>
            <a:chOff x="2651478" y="2288393"/>
            <a:chExt cx="526136" cy="601957"/>
          </a:xfrm>
        </p:grpSpPr>
        <p:sp>
          <p:nvSpPr>
            <p:cNvPr id="2474" name="Google Shape;2474;p64"/>
            <p:cNvSpPr/>
            <p:nvPr/>
          </p:nvSpPr>
          <p:spPr>
            <a:xfrm>
              <a:off x="2768194" y="2464446"/>
              <a:ext cx="204046" cy="425904"/>
            </a:xfrm>
            <a:custGeom>
              <a:rect b="b" l="l" r="r" t="t"/>
              <a:pathLst>
                <a:path extrusionOk="0" h="12841" w="6152">
                  <a:moveTo>
                    <a:pt x="3077" y="532"/>
                  </a:moveTo>
                  <a:cubicBezTo>
                    <a:pt x="4103" y="532"/>
                    <a:pt x="4956" y="1278"/>
                    <a:pt x="5115" y="2250"/>
                  </a:cubicBezTo>
                  <a:lnTo>
                    <a:pt x="3761" y="2250"/>
                  </a:lnTo>
                  <a:cubicBezTo>
                    <a:pt x="3615" y="2250"/>
                    <a:pt x="3495" y="2369"/>
                    <a:pt x="3495" y="2515"/>
                  </a:cubicBezTo>
                  <a:cubicBezTo>
                    <a:pt x="3495" y="2663"/>
                    <a:pt x="3615" y="2781"/>
                    <a:pt x="3761" y="2781"/>
                  </a:cubicBezTo>
                  <a:lnTo>
                    <a:pt x="5140" y="2781"/>
                  </a:lnTo>
                  <a:lnTo>
                    <a:pt x="5140" y="3147"/>
                  </a:lnTo>
                  <a:lnTo>
                    <a:pt x="3761" y="3147"/>
                  </a:lnTo>
                  <a:cubicBezTo>
                    <a:pt x="3615" y="3147"/>
                    <a:pt x="3495" y="3266"/>
                    <a:pt x="3495" y="3412"/>
                  </a:cubicBezTo>
                  <a:cubicBezTo>
                    <a:pt x="3495" y="3560"/>
                    <a:pt x="3615" y="3678"/>
                    <a:pt x="3761" y="3678"/>
                  </a:cubicBezTo>
                  <a:lnTo>
                    <a:pt x="5140" y="3678"/>
                  </a:lnTo>
                  <a:lnTo>
                    <a:pt x="5140" y="4045"/>
                  </a:lnTo>
                  <a:lnTo>
                    <a:pt x="3761" y="4045"/>
                  </a:lnTo>
                  <a:cubicBezTo>
                    <a:pt x="3615" y="4045"/>
                    <a:pt x="3495" y="4164"/>
                    <a:pt x="3495" y="4311"/>
                  </a:cubicBezTo>
                  <a:cubicBezTo>
                    <a:pt x="3495" y="4457"/>
                    <a:pt x="3615" y="4576"/>
                    <a:pt x="3761" y="4576"/>
                  </a:cubicBezTo>
                  <a:lnTo>
                    <a:pt x="5140" y="4576"/>
                  </a:lnTo>
                  <a:lnTo>
                    <a:pt x="5140" y="4942"/>
                  </a:lnTo>
                  <a:lnTo>
                    <a:pt x="3761" y="4942"/>
                  </a:lnTo>
                  <a:cubicBezTo>
                    <a:pt x="3615" y="4942"/>
                    <a:pt x="3495" y="5061"/>
                    <a:pt x="3495" y="5208"/>
                  </a:cubicBezTo>
                  <a:cubicBezTo>
                    <a:pt x="3495" y="5355"/>
                    <a:pt x="3615" y="5474"/>
                    <a:pt x="3761" y="5474"/>
                  </a:cubicBezTo>
                  <a:lnTo>
                    <a:pt x="5140" y="5474"/>
                  </a:lnTo>
                  <a:lnTo>
                    <a:pt x="5140" y="5838"/>
                  </a:lnTo>
                  <a:lnTo>
                    <a:pt x="4590" y="5838"/>
                  </a:lnTo>
                  <a:cubicBezTo>
                    <a:pt x="4443" y="5838"/>
                    <a:pt x="4324" y="5957"/>
                    <a:pt x="4324" y="6104"/>
                  </a:cubicBezTo>
                  <a:cubicBezTo>
                    <a:pt x="4324" y="6251"/>
                    <a:pt x="4443" y="6370"/>
                    <a:pt x="4590" y="6370"/>
                  </a:cubicBezTo>
                  <a:lnTo>
                    <a:pt x="5579" y="6370"/>
                  </a:lnTo>
                  <a:lnTo>
                    <a:pt x="5579" y="7341"/>
                  </a:lnTo>
                  <a:cubicBezTo>
                    <a:pt x="5579" y="7744"/>
                    <a:pt x="5480" y="8126"/>
                    <a:pt x="5306" y="8463"/>
                  </a:cubicBezTo>
                  <a:lnTo>
                    <a:pt x="846" y="8463"/>
                  </a:lnTo>
                  <a:cubicBezTo>
                    <a:pt x="673" y="8126"/>
                    <a:pt x="573" y="7744"/>
                    <a:pt x="573" y="7341"/>
                  </a:cubicBezTo>
                  <a:lnTo>
                    <a:pt x="573" y="6370"/>
                  </a:lnTo>
                  <a:lnTo>
                    <a:pt x="3136" y="6370"/>
                  </a:lnTo>
                  <a:cubicBezTo>
                    <a:pt x="3283" y="6370"/>
                    <a:pt x="3402" y="6251"/>
                    <a:pt x="3402" y="6104"/>
                  </a:cubicBezTo>
                  <a:cubicBezTo>
                    <a:pt x="3402" y="5958"/>
                    <a:pt x="3283" y="5838"/>
                    <a:pt x="3136" y="5838"/>
                  </a:cubicBezTo>
                  <a:lnTo>
                    <a:pt x="1012" y="5838"/>
                  </a:lnTo>
                  <a:lnTo>
                    <a:pt x="1012" y="5474"/>
                  </a:lnTo>
                  <a:lnTo>
                    <a:pt x="2391" y="5474"/>
                  </a:lnTo>
                  <a:cubicBezTo>
                    <a:pt x="2537" y="5474"/>
                    <a:pt x="2657" y="5355"/>
                    <a:pt x="2657" y="5208"/>
                  </a:cubicBezTo>
                  <a:cubicBezTo>
                    <a:pt x="2657" y="5061"/>
                    <a:pt x="2537" y="4942"/>
                    <a:pt x="2391" y="4942"/>
                  </a:cubicBezTo>
                  <a:lnTo>
                    <a:pt x="1012" y="4942"/>
                  </a:lnTo>
                  <a:lnTo>
                    <a:pt x="1012" y="4577"/>
                  </a:lnTo>
                  <a:lnTo>
                    <a:pt x="2391" y="4577"/>
                  </a:lnTo>
                  <a:cubicBezTo>
                    <a:pt x="2537" y="4577"/>
                    <a:pt x="2657" y="4457"/>
                    <a:pt x="2657" y="4311"/>
                  </a:cubicBezTo>
                  <a:cubicBezTo>
                    <a:pt x="2657" y="4164"/>
                    <a:pt x="2537" y="4045"/>
                    <a:pt x="2391" y="4045"/>
                  </a:cubicBezTo>
                  <a:lnTo>
                    <a:pt x="1012" y="4045"/>
                  </a:lnTo>
                  <a:lnTo>
                    <a:pt x="1012" y="3679"/>
                  </a:lnTo>
                  <a:lnTo>
                    <a:pt x="2391" y="3679"/>
                  </a:lnTo>
                  <a:cubicBezTo>
                    <a:pt x="2537" y="3679"/>
                    <a:pt x="2657" y="3560"/>
                    <a:pt x="2657" y="3413"/>
                  </a:cubicBezTo>
                  <a:cubicBezTo>
                    <a:pt x="2657" y="3266"/>
                    <a:pt x="2537" y="3147"/>
                    <a:pt x="2391" y="3147"/>
                  </a:cubicBezTo>
                  <a:lnTo>
                    <a:pt x="1012" y="3147"/>
                  </a:lnTo>
                  <a:lnTo>
                    <a:pt x="1012" y="2781"/>
                  </a:lnTo>
                  <a:lnTo>
                    <a:pt x="2391" y="2781"/>
                  </a:lnTo>
                  <a:cubicBezTo>
                    <a:pt x="2537" y="2781"/>
                    <a:pt x="2657" y="2662"/>
                    <a:pt x="2657" y="2515"/>
                  </a:cubicBezTo>
                  <a:cubicBezTo>
                    <a:pt x="2657" y="2368"/>
                    <a:pt x="2537" y="2250"/>
                    <a:pt x="2391" y="2250"/>
                  </a:cubicBezTo>
                  <a:lnTo>
                    <a:pt x="1038" y="2250"/>
                  </a:lnTo>
                  <a:cubicBezTo>
                    <a:pt x="1197" y="1278"/>
                    <a:pt x="2050" y="532"/>
                    <a:pt x="3077" y="532"/>
                  </a:cubicBezTo>
                  <a:close/>
                  <a:moveTo>
                    <a:pt x="4937" y="8995"/>
                  </a:moveTo>
                  <a:cubicBezTo>
                    <a:pt x="4478" y="9499"/>
                    <a:pt x="3814" y="9817"/>
                    <a:pt x="3077" y="9817"/>
                  </a:cubicBezTo>
                  <a:cubicBezTo>
                    <a:pt x="2338" y="9817"/>
                    <a:pt x="1674" y="9499"/>
                    <a:pt x="1216" y="8995"/>
                  </a:cubicBezTo>
                  <a:close/>
                  <a:moveTo>
                    <a:pt x="3477" y="10321"/>
                  </a:moveTo>
                  <a:lnTo>
                    <a:pt x="3477" y="11404"/>
                  </a:lnTo>
                  <a:lnTo>
                    <a:pt x="2676" y="11404"/>
                  </a:lnTo>
                  <a:lnTo>
                    <a:pt x="2676" y="10321"/>
                  </a:lnTo>
                  <a:cubicBezTo>
                    <a:pt x="2808" y="10339"/>
                    <a:pt x="2941" y="10348"/>
                    <a:pt x="3077" y="10348"/>
                  </a:cubicBezTo>
                  <a:cubicBezTo>
                    <a:pt x="3212" y="10348"/>
                    <a:pt x="3346" y="10339"/>
                    <a:pt x="3477" y="10321"/>
                  </a:cubicBezTo>
                  <a:close/>
                  <a:moveTo>
                    <a:pt x="3077" y="0"/>
                  </a:moveTo>
                  <a:cubicBezTo>
                    <a:pt x="1644" y="0"/>
                    <a:pt x="480" y="1155"/>
                    <a:pt x="480" y="2574"/>
                  </a:cubicBezTo>
                  <a:lnTo>
                    <a:pt x="480" y="5842"/>
                  </a:lnTo>
                  <a:cubicBezTo>
                    <a:pt x="233" y="5869"/>
                    <a:pt x="41" y="6078"/>
                    <a:pt x="41" y="6330"/>
                  </a:cubicBezTo>
                  <a:lnTo>
                    <a:pt x="41" y="7341"/>
                  </a:lnTo>
                  <a:cubicBezTo>
                    <a:pt x="41" y="8677"/>
                    <a:pt x="927" y="9812"/>
                    <a:pt x="2144" y="10203"/>
                  </a:cubicBezTo>
                  <a:lnTo>
                    <a:pt x="2144" y="11404"/>
                  </a:lnTo>
                  <a:lnTo>
                    <a:pt x="444" y="11404"/>
                  </a:lnTo>
                  <a:cubicBezTo>
                    <a:pt x="200" y="11404"/>
                    <a:pt x="0" y="11604"/>
                    <a:pt x="0" y="11848"/>
                  </a:cubicBezTo>
                  <a:lnTo>
                    <a:pt x="0" y="12398"/>
                  </a:lnTo>
                  <a:cubicBezTo>
                    <a:pt x="0" y="12643"/>
                    <a:pt x="200" y="12841"/>
                    <a:pt x="444" y="12841"/>
                  </a:cubicBezTo>
                  <a:lnTo>
                    <a:pt x="3668" y="12841"/>
                  </a:lnTo>
                  <a:cubicBezTo>
                    <a:pt x="3815" y="12841"/>
                    <a:pt x="3934" y="12722"/>
                    <a:pt x="3934" y="12576"/>
                  </a:cubicBezTo>
                  <a:cubicBezTo>
                    <a:pt x="3934" y="12428"/>
                    <a:pt x="3815" y="12310"/>
                    <a:pt x="3668" y="12310"/>
                  </a:cubicBezTo>
                  <a:lnTo>
                    <a:pt x="532" y="12310"/>
                  </a:lnTo>
                  <a:lnTo>
                    <a:pt x="532" y="11936"/>
                  </a:lnTo>
                  <a:lnTo>
                    <a:pt x="5620" y="11936"/>
                  </a:lnTo>
                  <a:lnTo>
                    <a:pt x="5620" y="12310"/>
                  </a:lnTo>
                  <a:lnTo>
                    <a:pt x="5157" y="12310"/>
                  </a:lnTo>
                  <a:cubicBezTo>
                    <a:pt x="5010" y="12310"/>
                    <a:pt x="4891" y="12428"/>
                    <a:pt x="4891" y="12576"/>
                  </a:cubicBezTo>
                  <a:cubicBezTo>
                    <a:pt x="4891" y="12722"/>
                    <a:pt x="5010" y="12841"/>
                    <a:pt x="5157" y="12841"/>
                  </a:cubicBezTo>
                  <a:lnTo>
                    <a:pt x="5709" y="12841"/>
                  </a:lnTo>
                  <a:cubicBezTo>
                    <a:pt x="5953" y="12841"/>
                    <a:pt x="6152" y="12643"/>
                    <a:pt x="6152" y="12398"/>
                  </a:cubicBezTo>
                  <a:lnTo>
                    <a:pt x="6152" y="11848"/>
                  </a:lnTo>
                  <a:cubicBezTo>
                    <a:pt x="6152" y="11604"/>
                    <a:pt x="5953" y="11404"/>
                    <a:pt x="5709" y="11404"/>
                  </a:cubicBezTo>
                  <a:lnTo>
                    <a:pt x="4008" y="11404"/>
                  </a:lnTo>
                  <a:lnTo>
                    <a:pt x="4008" y="10203"/>
                  </a:lnTo>
                  <a:cubicBezTo>
                    <a:pt x="5227" y="9812"/>
                    <a:pt x="6111" y="8677"/>
                    <a:pt x="6111" y="7341"/>
                  </a:cubicBezTo>
                  <a:lnTo>
                    <a:pt x="6111" y="6330"/>
                  </a:lnTo>
                  <a:cubicBezTo>
                    <a:pt x="6111" y="6078"/>
                    <a:pt x="5919" y="5869"/>
                    <a:pt x="5672" y="5842"/>
                  </a:cubicBezTo>
                  <a:lnTo>
                    <a:pt x="5672" y="2574"/>
                  </a:lnTo>
                  <a:cubicBezTo>
                    <a:pt x="5672" y="1155"/>
                    <a:pt x="4508" y="0"/>
                    <a:pt x="3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4"/>
            <p:cNvSpPr/>
            <p:nvPr/>
          </p:nvSpPr>
          <p:spPr>
            <a:xfrm>
              <a:off x="2662323" y="2288393"/>
              <a:ext cx="230381" cy="200299"/>
            </a:xfrm>
            <a:custGeom>
              <a:rect b="b" l="l" r="r" t="t"/>
              <a:pathLst>
                <a:path extrusionOk="0" h="6039" w="6946">
                  <a:moveTo>
                    <a:pt x="6413" y="532"/>
                  </a:moveTo>
                  <a:lnTo>
                    <a:pt x="6413" y="4205"/>
                  </a:lnTo>
                  <a:lnTo>
                    <a:pt x="5038" y="4205"/>
                  </a:lnTo>
                  <a:cubicBezTo>
                    <a:pt x="4870" y="4205"/>
                    <a:pt x="4669" y="4288"/>
                    <a:pt x="4549" y="4406"/>
                  </a:cubicBezTo>
                  <a:lnTo>
                    <a:pt x="3473" y="5472"/>
                  </a:lnTo>
                  <a:lnTo>
                    <a:pt x="2397" y="4406"/>
                  </a:lnTo>
                  <a:cubicBezTo>
                    <a:pt x="2277" y="4288"/>
                    <a:pt x="2075" y="4205"/>
                    <a:pt x="1907" y="4205"/>
                  </a:cubicBezTo>
                  <a:lnTo>
                    <a:pt x="532" y="4205"/>
                  </a:lnTo>
                  <a:lnTo>
                    <a:pt x="532" y="532"/>
                  </a:lnTo>
                  <a:close/>
                  <a:moveTo>
                    <a:pt x="443" y="0"/>
                  </a:moveTo>
                  <a:cubicBezTo>
                    <a:pt x="198" y="0"/>
                    <a:pt x="0" y="198"/>
                    <a:pt x="0" y="443"/>
                  </a:cubicBezTo>
                  <a:lnTo>
                    <a:pt x="0" y="4293"/>
                  </a:lnTo>
                  <a:cubicBezTo>
                    <a:pt x="0" y="4537"/>
                    <a:pt x="198" y="4736"/>
                    <a:pt x="443" y="4736"/>
                  </a:cubicBezTo>
                  <a:lnTo>
                    <a:pt x="1907" y="4736"/>
                  </a:lnTo>
                  <a:cubicBezTo>
                    <a:pt x="1935" y="4736"/>
                    <a:pt x="2002" y="4764"/>
                    <a:pt x="2023" y="4784"/>
                  </a:cubicBezTo>
                  <a:lnTo>
                    <a:pt x="3160" y="5910"/>
                  </a:lnTo>
                  <a:cubicBezTo>
                    <a:pt x="3244" y="5993"/>
                    <a:pt x="3355" y="6038"/>
                    <a:pt x="3473" y="6038"/>
                  </a:cubicBezTo>
                  <a:cubicBezTo>
                    <a:pt x="3591" y="6038"/>
                    <a:pt x="3703" y="5993"/>
                    <a:pt x="3786" y="5910"/>
                  </a:cubicBezTo>
                  <a:lnTo>
                    <a:pt x="4922" y="4785"/>
                  </a:lnTo>
                  <a:cubicBezTo>
                    <a:pt x="4943" y="4764"/>
                    <a:pt x="5011" y="4736"/>
                    <a:pt x="5038" y="4736"/>
                  </a:cubicBezTo>
                  <a:lnTo>
                    <a:pt x="6503" y="4736"/>
                  </a:lnTo>
                  <a:cubicBezTo>
                    <a:pt x="6747" y="4736"/>
                    <a:pt x="6945" y="4537"/>
                    <a:pt x="6945" y="4293"/>
                  </a:cubicBezTo>
                  <a:lnTo>
                    <a:pt x="6945" y="443"/>
                  </a:lnTo>
                  <a:cubicBezTo>
                    <a:pt x="6945" y="198"/>
                    <a:pt x="6747" y="0"/>
                    <a:pt x="6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4"/>
            <p:cNvSpPr/>
            <p:nvPr/>
          </p:nvSpPr>
          <p:spPr>
            <a:xfrm>
              <a:off x="2701262" y="2332208"/>
              <a:ext cx="17678" cy="68823"/>
            </a:xfrm>
            <a:custGeom>
              <a:rect b="b" l="l" r="r" t="t"/>
              <a:pathLst>
                <a:path extrusionOk="0" h="2075" w="533">
                  <a:moveTo>
                    <a:pt x="267" y="1"/>
                  </a:moveTo>
                  <a:cubicBezTo>
                    <a:pt x="120" y="1"/>
                    <a:pt x="1" y="120"/>
                    <a:pt x="1" y="266"/>
                  </a:cubicBezTo>
                  <a:lnTo>
                    <a:pt x="1" y="1809"/>
                  </a:lnTo>
                  <a:cubicBezTo>
                    <a:pt x="1" y="1955"/>
                    <a:pt x="120" y="2075"/>
                    <a:pt x="267" y="2075"/>
                  </a:cubicBezTo>
                  <a:cubicBezTo>
                    <a:pt x="414" y="2075"/>
                    <a:pt x="533" y="1955"/>
                    <a:pt x="533" y="1809"/>
                  </a:cubicBezTo>
                  <a:lnTo>
                    <a:pt x="533" y="266"/>
                  </a:lnTo>
                  <a:cubicBezTo>
                    <a:pt x="533" y="120"/>
                    <a:pt x="41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4"/>
            <p:cNvSpPr/>
            <p:nvPr/>
          </p:nvSpPr>
          <p:spPr>
            <a:xfrm>
              <a:off x="2734993" y="2324214"/>
              <a:ext cx="17678" cy="84809"/>
            </a:xfrm>
            <a:custGeom>
              <a:rect b="b" l="l" r="r" t="t"/>
              <a:pathLst>
                <a:path extrusionOk="0" h="2557" w="533">
                  <a:moveTo>
                    <a:pt x="266" y="0"/>
                  </a:moveTo>
                  <a:cubicBezTo>
                    <a:pt x="119" y="0"/>
                    <a:pt x="0" y="119"/>
                    <a:pt x="0" y="266"/>
                  </a:cubicBezTo>
                  <a:lnTo>
                    <a:pt x="0" y="2291"/>
                  </a:lnTo>
                  <a:cubicBezTo>
                    <a:pt x="0" y="2438"/>
                    <a:pt x="119" y="2557"/>
                    <a:pt x="266" y="2557"/>
                  </a:cubicBezTo>
                  <a:cubicBezTo>
                    <a:pt x="413" y="2557"/>
                    <a:pt x="532" y="2438"/>
                    <a:pt x="532" y="2291"/>
                  </a:cubicBezTo>
                  <a:lnTo>
                    <a:pt x="532" y="266"/>
                  </a:lnTo>
                  <a:cubicBezTo>
                    <a:pt x="532" y="120"/>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4"/>
            <p:cNvSpPr/>
            <p:nvPr/>
          </p:nvSpPr>
          <p:spPr>
            <a:xfrm>
              <a:off x="2768658" y="2348990"/>
              <a:ext cx="17678" cy="35257"/>
            </a:xfrm>
            <a:custGeom>
              <a:rect b="b" l="l" r="r" t="t"/>
              <a:pathLst>
                <a:path extrusionOk="0" h="1063" w="533">
                  <a:moveTo>
                    <a:pt x="267" y="1"/>
                  </a:moveTo>
                  <a:cubicBezTo>
                    <a:pt x="120" y="1"/>
                    <a:pt x="1" y="120"/>
                    <a:pt x="1" y="267"/>
                  </a:cubicBezTo>
                  <a:lnTo>
                    <a:pt x="1" y="796"/>
                  </a:lnTo>
                  <a:cubicBezTo>
                    <a:pt x="1" y="944"/>
                    <a:pt x="120" y="1062"/>
                    <a:pt x="267" y="1062"/>
                  </a:cubicBezTo>
                  <a:cubicBezTo>
                    <a:pt x="414" y="1062"/>
                    <a:pt x="533" y="943"/>
                    <a:pt x="533" y="796"/>
                  </a:cubicBezTo>
                  <a:lnTo>
                    <a:pt x="533" y="267"/>
                  </a:lnTo>
                  <a:cubicBezTo>
                    <a:pt x="533" y="120"/>
                    <a:pt x="41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4"/>
            <p:cNvSpPr/>
            <p:nvPr/>
          </p:nvSpPr>
          <p:spPr>
            <a:xfrm>
              <a:off x="2802357" y="2333800"/>
              <a:ext cx="17678" cy="65638"/>
            </a:xfrm>
            <a:custGeom>
              <a:rect b="b" l="l" r="r" t="t"/>
              <a:pathLst>
                <a:path extrusionOk="0" h="1979" w="533">
                  <a:moveTo>
                    <a:pt x="266" y="1"/>
                  </a:moveTo>
                  <a:cubicBezTo>
                    <a:pt x="119" y="1"/>
                    <a:pt x="0" y="120"/>
                    <a:pt x="0" y="267"/>
                  </a:cubicBezTo>
                  <a:lnTo>
                    <a:pt x="0" y="1712"/>
                  </a:lnTo>
                  <a:cubicBezTo>
                    <a:pt x="0" y="1859"/>
                    <a:pt x="119" y="1978"/>
                    <a:pt x="266" y="1978"/>
                  </a:cubicBezTo>
                  <a:cubicBezTo>
                    <a:pt x="413" y="1978"/>
                    <a:pt x="532" y="1859"/>
                    <a:pt x="532" y="1712"/>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4"/>
            <p:cNvSpPr/>
            <p:nvPr/>
          </p:nvSpPr>
          <p:spPr>
            <a:xfrm>
              <a:off x="2836055" y="2346602"/>
              <a:ext cx="17678" cy="40066"/>
            </a:xfrm>
            <a:custGeom>
              <a:rect b="b" l="l" r="r" t="t"/>
              <a:pathLst>
                <a:path extrusionOk="0" h="1208" w="533">
                  <a:moveTo>
                    <a:pt x="267" y="1"/>
                  </a:moveTo>
                  <a:cubicBezTo>
                    <a:pt x="120" y="1"/>
                    <a:pt x="1" y="120"/>
                    <a:pt x="1" y="267"/>
                  </a:cubicBezTo>
                  <a:lnTo>
                    <a:pt x="1" y="941"/>
                  </a:lnTo>
                  <a:cubicBezTo>
                    <a:pt x="1" y="1088"/>
                    <a:pt x="120" y="1207"/>
                    <a:pt x="267" y="1207"/>
                  </a:cubicBezTo>
                  <a:cubicBezTo>
                    <a:pt x="413" y="1207"/>
                    <a:pt x="533" y="1088"/>
                    <a:pt x="533" y="941"/>
                  </a:cubicBezTo>
                  <a:lnTo>
                    <a:pt x="533" y="267"/>
                  </a:lnTo>
                  <a:cubicBezTo>
                    <a:pt x="533"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4"/>
            <p:cNvSpPr/>
            <p:nvPr/>
          </p:nvSpPr>
          <p:spPr>
            <a:xfrm>
              <a:off x="2947199" y="2333833"/>
              <a:ext cx="230415" cy="196882"/>
            </a:xfrm>
            <a:custGeom>
              <a:rect b="b" l="l" r="r" t="t"/>
              <a:pathLst>
                <a:path extrusionOk="0" h="5936" w="6947">
                  <a:moveTo>
                    <a:pt x="5290" y="1"/>
                  </a:moveTo>
                  <a:cubicBezTo>
                    <a:pt x="5143" y="1"/>
                    <a:pt x="5024" y="120"/>
                    <a:pt x="5024" y="267"/>
                  </a:cubicBezTo>
                  <a:cubicBezTo>
                    <a:pt x="5024" y="414"/>
                    <a:pt x="5143" y="533"/>
                    <a:pt x="5290" y="533"/>
                  </a:cubicBezTo>
                  <a:lnTo>
                    <a:pt x="6415" y="533"/>
                  </a:lnTo>
                  <a:lnTo>
                    <a:pt x="6415" y="4205"/>
                  </a:lnTo>
                  <a:lnTo>
                    <a:pt x="3614" y="4205"/>
                  </a:lnTo>
                  <a:cubicBezTo>
                    <a:pt x="3465" y="4205"/>
                    <a:pt x="3266" y="4266"/>
                    <a:pt x="3142" y="4348"/>
                  </a:cubicBezTo>
                  <a:lnTo>
                    <a:pt x="1783" y="5247"/>
                  </a:lnTo>
                  <a:lnTo>
                    <a:pt x="1783" y="4649"/>
                  </a:lnTo>
                  <a:cubicBezTo>
                    <a:pt x="1783" y="4405"/>
                    <a:pt x="1584" y="4205"/>
                    <a:pt x="1340" y="4205"/>
                  </a:cubicBezTo>
                  <a:lnTo>
                    <a:pt x="533" y="4205"/>
                  </a:lnTo>
                  <a:lnTo>
                    <a:pt x="533" y="533"/>
                  </a:lnTo>
                  <a:lnTo>
                    <a:pt x="3730" y="533"/>
                  </a:lnTo>
                  <a:cubicBezTo>
                    <a:pt x="3877" y="533"/>
                    <a:pt x="3996" y="415"/>
                    <a:pt x="3996" y="267"/>
                  </a:cubicBezTo>
                  <a:cubicBezTo>
                    <a:pt x="3996" y="120"/>
                    <a:pt x="3877" y="2"/>
                    <a:pt x="3730" y="2"/>
                  </a:cubicBezTo>
                  <a:lnTo>
                    <a:pt x="445" y="2"/>
                  </a:lnTo>
                  <a:cubicBezTo>
                    <a:pt x="200" y="2"/>
                    <a:pt x="1" y="200"/>
                    <a:pt x="1" y="444"/>
                  </a:cubicBezTo>
                  <a:lnTo>
                    <a:pt x="1" y="4295"/>
                  </a:lnTo>
                  <a:cubicBezTo>
                    <a:pt x="1" y="4539"/>
                    <a:pt x="200" y="4738"/>
                    <a:pt x="445" y="4738"/>
                  </a:cubicBezTo>
                  <a:lnTo>
                    <a:pt x="1252" y="4738"/>
                  </a:lnTo>
                  <a:lnTo>
                    <a:pt x="1252" y="5566"/>
                  </a:lnTo>
                  <a:cubicBezTo>
                    <a:pt x="1252" y="5711"/>
                    <a:pt x="1320" y="5835"/>
                    <a:pt x="1435" y="5896"/>
                  </a:cubicBezTo>
                  <a:cubicBezTo>
                    <a:pt x="1485" y="5923"/>
                    <a:pt x="1538" y="5935"/>
                    <a:pt x="1593" y="5935"/>
                  </a:cubicBezTo>
                  <a:cubicBezTo>
                    <a:pt x="1667" y="5935"/>
                    <a:pt x="1743" y="5913"/>
                    <a:pt x="1812" y="5867"/>
                  </a:cubicBezTo>
                  <a:lnTo>
                    <a:pt x="3435" y="4792"/>
                  </a:lnTo>
                  <a:cubicBezTo>
                    <a:pt x="3473" y="4766"/>
                    <a:pt x="3568" y="4738"/>
                    <a:pt x="3614" y="4738"/>
                  </a:cubicBezTo>
                  <a:lnTo>
                    <a:pt x="6503" y="4738"/>
                  </a:lnTo>
                  <a:cubicBezTo>
                    <a:pt x="6748" y="4738"/>
                    <a:pt x="6947" y="4539"/>
                    <a:pt x="6947" y="4295"/>
                  </a:cubicBezTo>
                  <a:lnTo>
                    <a:pt x="6947" y="444"/>
                  </a:lnTo>
                  <a:cubicBezTo>
                    <a:pt x="6947" y="200"/>
                    <a:pt x="6748" y="1"/>
                    <a:pt x="6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4"/>
            <p:cNvSpPr/>
            <p:nvPr/>
          </p:nvSpPr>
          <p:spPr>
            <a:xfrm>
              <a:off x="2986204" y="2377713"/>
              <a:ext cx="17678" cy="68823"/>
            </a:xfrm>
            <a:custGeom>
              <a:rect b="b" l="l" r="r" t="t"/>
              <a:pathLst>
                <a:path extrusionOk="0" h="2075" w="533">
                  <a:moveTo>
                    <a:pt x="267" y="0"/>
                  </a:moveTo>
                  <a:cubicBezTo>
                    <a:pt x="120" y="0"/>
                    <a:pt x="1" y="119"/>
                    <a:pt x="1" y="266"/>
                  </a:cubicBezTo>
                  <a:lnTo>
                    <a:pt x="1" y="1808"/>
                  </a:lnTo>
                  <a:cubicBezTo>
                    <a:pt x="1" y="1955"/>
                    <a:pt x="120" y="2074"/>
                    <a:pt x="267" y="2074"/>
                  </a:cubicBezTo>
                  <a:cubicBezTo>
                    <a:pt x="413" y="2074"/>
                    <a:pt x="532" y="1955"/>
                    <a:pt x="532" y="1808"/>
                  </a:cubicBezTo>
                  <a:lnTo>
                    <a:pt x="532" y="266"/>
                  </a:lnTo>
                  <a:cubicBezTo>
                    <a:pt x="532"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4"/>
            <p:cNvSpPr/>
            <p:nvPr/>
          </p:nvSpPr>
          <p:spPr>
            <a:xfrm>
              <a:off x="3019902" y="2369687"/>
              <a:ext cx="17645" cy="84842"/>
            </a:xfrm>
            <a:custGeom>
              <a:rect b="b" l="l" r="r" t="t"/>
              <a:pathLst>
                <a:path extrusionOk="0" h="2558" w="532">
                  <a:moveTo>
                    <a:pt x="266" y="1"/>
                  </a:moveTo>
                  <a:cubicBezTo>
                    <a:pt x="119" y="1"/>
                    <a:pt x="0" y="120"/>
                    <a:pt x="0" y="267"/>
                  </a:cubicBezTo>
                  <a:lnTo>
                    <a:pt x="0" y="2292"/>
                  </a:lnTo>
                  <a:cubicBezTo>
                    <a:pt x="0" y="2438"/>
                    <a:pt x="119" y="2558"/>
                    <a:pt x="266" y="2558"/>
                  </a:cubicBezTo>
                  <a:cubicBezTo>
                    <a:pt x="413" y="2558"/>
                    <a:pt x="532" y="2438"/>
                    <a:pt x="532" y="2292"/>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4"/>
            <p:cNvSpPr/>
            <p:nvPr/>
          </p:nvSpPr>
          <p:spPr>
            <a:xfrm>
              <a:off x="3053600" y="2394496"/>
              <a:ext cx="17645" cy="35257"/>
            </a:xfrm>
            <a:custGeom>
              <a:rect b="b" l="l" r="r" t="t"/>
              <a:pathLst>
                <a:path extrusionOk="0" h="1063" w="532">
                  <a:moveTo>
                    <a:pt x="265" y="0"/>
                  </a:moveTo>
                  <a:cubicBezTo>
                    <a:pt x="119" y="0"/>
                    <a:pt x="1" y="120"/>
                    <a:pt x="1" y="266"/>
                  </a:cubicBezTo>
                  <a:lnTo>
                    <a:pt x="1" y="796"/>
                  </a:lnTo>
                  <a:cubicBezTo>
                    <a:pt x="1" y="943"/>
                    <a:pt x="119" y="1062"/>
                    <a:pt x="265" y="1062"/>
                  </a:cubicBezTo>
                  <a:cubicBezTo>
                    <a:pt x="413" y="1062"/>
                    <a:pt x="531" y="943"/>
                    <a:pt x="531" y="796"/>
                  </a:cubicBezTo>
                  <a:lnTo>
                    <a:pt x="531" y="266"/>
                  </a:lnTo>
                  <a:cubicBezTo>
                    <a:pt x="531" y="120"/>
                    <a:pt x="413"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4"/>
            <p:cNvSpPr/>
            <p:nvPr/>
          </p:nvSpPr>
          <p:spPr>
            <a:xfrm>
              <a:off x="3087265" y="2379305"/>
              <a:ext cx="17678" cy="65638"/>
            </a:xfrm>
            <a:custGeom>
              <a:rect b="b" l="l" r="r" t="t"/>
              <a:pathLst>
                <a:path extrusionOk="0" h="1979" w="533">
                  <a:moveTo>
                    <a:pt x="267" y="1"/>
                  </a:moveTo>
                  <a:cubicBezTo>
                    <a:pt x="120" y="1"/>
                    <a:pt x="1" y="120"/>
                    <a:pt x="1" y="266"/>
                  </a:cubicBezTo>
                  <a:lnTo>
                    <a:pt x="1" y="1712"/>
                  </a:lnTo>
                  <a:cubicBezTo>
                    <a:pt x="1" y="1859"/>
                    <a:pt x="120" y="1978"/>
                    <a:pt x="267" y="1978"/>
                  </a:cubicBezTo>
                  <a:cubicBezTo>
                    <a:pt x="414" y="1978"/>
                    <a:pt x="533" y="1859"/>
                    <a:pt x="533" y="1712"/>
                  </a:cubicBezTo>
                  <a:lnTo>
                    <a:pt x="533" y="266"/>
                  </a:lnTo>
                  <a:cubicBezTo>
                    <a:pt x="533" y="120"/>
                    <a:pt x="41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4"/>
            <p:cNvSpPr/>
            <p:nvPr/>
          </p:nvSpPr>
          <p:spPr>
            <a:xfrm>
              <a:off x="3120964" y="2392075"/>
              <a:ext cx="17678" cy="40033"/>
            </a:xfrm>
            <a:custGeom>
              <a:rect b="b" l="l" r="r" t="t"/>
              <a:pathLst>
                <a:path extrusionOk="0" h="1207" w="533">
                  <a:moveTo>
                    <a:pt x="266" y="1"/>
                  </a:moveTo>
                  <a:cubicBezTo>
                    <a:pt x="120" y="1"/>
                    <a:pt x="0" y="120"/>
                    <a:pt x="0" y="266"/>
                  </a:cubicBezTo>
                  <a:lnTo>
                    <a:pt x="0" y="941"/>
                  </a:lnTo>
                  <a:cubicBezTo>
                    <a:pt x="0" y="1088"/>
                    <a:pt x="120" y="1207"/>
                    <a:pt x="266" y="1207"/>
                  </a:cubicBezTo>
                  <a:cubicBezTo>
                    <a:pt x="413" y="1207"/>
                    <a:pt x="532" y="1088"/>
                    <a:pt x="532" y="941"/>
                  </a:cubicBezTo>
                  <a:lnTo>
                    <a:pt x="532" y="266"/>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4"/>
            <p:cNvSpPr/>
            <p:nvPr/>
          </p:nvSpPr>
          <p:spPr>
            <a:xfrm>
              <a:off x="3026735" y="2670184"/>
              <a:ext cx="25837" cy="77413"/>
            </a:xfrm>
            <a:custGeom>
              <a:rect b="b" l="l" r="r" t="t"/>
              <a:pathLst>
                <a:path extrusionOk="0" h="2334" w="779">
                  <a:moveTo>
                    <a:pt x="303" y="0"/>
                  </a:moveTo>
                  <a:cubicBezTo>
                    <a:pt x="264" y="0"/>
                    <a:pt x="224" y="9"/>
                    <a:pt x="186" y="28"/>
                  </a:cubicBezTo>
                  <a:cubicBezTo>
                    <a:pt x="55" y="92"/>
                    <a:pt x="0" y="251"/>
                    <a:pt x="65" y="384"/>
                  </a:cubicBezTo>
                  <a:cubicBezTo>
                    <a:pt x="185" y="629"/>
                    <a:pt x="247" y="893"/>
                    <a:pt x="247" y="1167"/>
                  </a:cubicBezTo>
                  <a:cubicBezTo>
                    <a:pt x="247" y="1441"/>
                    <a:pt x="185" y="1705"/>
                    <a:pt x="65" y="1951"/>
                  </a:cubicBezTo>
                  <a:cubicBezTo>
                    <a:pt x="0" y="2082"/>
                    <a:pt x="55" y="2241"/>
                    <a:pt x="186" y="2307"/>
                  </a:cubicBezTo>
                  <a:cubicBezTo>
                    <a:pt x="224" y="2325"/>
                    <a:pt x="264" y="2334"/>
                    <a:pt x="303" y="2334"/>
                  </a:cubicBezTo>
                  <a:cubicBezTo>
                    <a:pt x="402" y="2334"/>
                    <a:pt x="496" y="2279"/>
                    <a:pt x="543" y="2185"/>
                  </a:cubicBezTo>
                  <a:cubicBezTo>
                    <a:pt x="699" y="1867"/>
                    <a:pt x="779" y="1524"/>
                    <a:pt x="779" y="1167"/>
                  </a:cubicBezTo>
                  <a:cubicBezTo>
                    <a:pt x="779" y="811"/>
                    <a:pt x="699" y="468"/>
                    <a:pt x="543" y="149"/>
                  </a:cubicBezTo>
                  <a:cubicBezTo>
                    <a:pt x="496" y="55"/>
                    <a:pt x="401"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4"/>
            <p:cNvSpPr/>
            <p:nvPr/>
          </p:nvSpPr>
          <p:spPr>
            <a:xfrm>
              <a:off x="2993667" y="2685375"/>
              <a:ext cx="22521" cy="47032"/>
            </a:xfrm>
            <a:custGeom>
              <a:rect b="b" l="l" r="r" t="t"/>
              <a:pathLst>
                <a:path extrusionOk="0" h="1418" w="679">
                  <a:moveTo>
                    <a:pt x="304" y="0"/>
                  </a:moveTo>
                  <a:cubicBezTo>
                    <a:pt x="263" y="0"/>
                    <a:pt x="222" y="10"/>
                    <a:pt x="183" y="30"/>
                  </a:cubicBezTo>
                  <a:cubicBezTo>
                    <a:pt x="52" y="97"/>
                    <a:pt x="0" y="258"/>
                    <a:pt x="68" y="388"/>
                  </a:cubicBezTo>
                  <a:cubicBezTo>
                    <a:pt x="121" y="490"/>
                    <a:pt x="146" y="597"/>
                    <a:pt x="146" y="709"/>
                  </a:cubicBezTo>
                  <a:cubicBezTo>
                    <a:pt x="146" y="821"/>
                    <a:pt x="121" y="929"/>
                    <a:pt x="68" y="1031"/>
                  </a:cubicBezTo>
                  <a:cubicBezTo>
                    <a:pt x="1" y="1161"/>
                    <a:pt x="53" y="1321"/>
                    <a:pt x="183" y="1388"/>
                  </a:cubicBezTo>
                  <a:cubicBezTo>
                    <a:pt x="222" y="1409"/>
                    <a:pt x="263" y="1418"/>
                    <a:pt x="304" y="1418"/>
                  </a:cubicBezTo>
                  <a:cubicBezTo>
                    <a:pt x="401" y="1418"/>
                    <a:pt x="494" y="1365"/>
                    <a:pt x="542" y="1273"/>
                  </a:cubicBezTo>
                  <a:cubicBezTo>
                    <a:pt x="632" y="1096"/>
                    <a:pt x="678" y="906"/>
                    <a:pt x="678" y="709"/>
                  </a:cubicBezTo>
                  <a:cubicBezTo>
                    <a:pt x="678" y="511"/>
                    <a:pt x="632" y="322"/>
                    <a:pt x="541" y="145"/>
                  </a:cubicBezTo>
                  <a:cubicBezTo>
                    <a:pt x="494" y="53"/>
                    <a:pt x="401"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4"/>
            <p:cNvSpPr/>
            <p:nvPr/>
          </p:nvSpPr>
          <p:spPr>
            <a:xfrm>
              <a:off x="3059736" y="2654994"/>
              <a:ext cx="29254" cy="107794"/>
            </a:xfrm>
            <a:custGeom>
              <a:rect b="b" l="l" r="r" t="t"/>
              <a:pathLst>
                <a:path extrusionOk="0" h="3250" w="882">
                  <a:moveTo>
                    <a:pt x="304" y="1"/>
                  </a:moveTo>
                  <a:cubicBezTo>
                    <a:pt x="265" y="1"/>
                    <a:pt x="226" y="9"/>
                    <a:pt x="188" y="28"/>
                  </a:cubicBezTo>
                  <a:cubicBezTo>
                    <a:pt x="56" y="91"/>
                    <a:pt x="0" y="251"/>
                    <a:pt x="64" y="383"/>
                  </a:cubicBezTo>
                  <a:cubicBezTo>
                    <a:pt x="253" y="773"/>
                    <a:pt x="349" y="1191"/>
                    <a:pt x="349" y="1625"/>
                  </a:cubicBezTo>
                  <a:cubicBezTo>
                    <a:pt x="349" y="2060"/>
                    <a:pt x="253" y="2478"/>
                    <a:pt x="64" y="2868"/>
                  </a:cubicBezTo>
                  <a:cubicBezTo>
                    <a:pt x="0" y="3000"/>
                    <a:pt x="56" y="3159"/>
                    <a:pt x="188" y="3223"/>
                  </a:cubicBezTo>
                  <a:cubicBezTo>
                    <a:pt x="225" y="3241"/>
                    <a:pt x="264" y="3250"/>
                    <a:pt x="303" y="3250"/>
                  </a:cubicBezTo>
                  <a:cubicBezTo>
                    <a:pt x="402" y="3250"/>
                    <a:pt x="497" y="3194"/>
                    <a:pt x="542" y="3100"/>
                  </a:cubicBezTo>
                  <a:cubicBezTo>
                    <a:pt x="767" y="2637"/>
                    <a:pt x="881" y="2141"/>
                    <a:pt x="881" y="1625"/>
                  </a:cubicBezTo>
                  <a:cubicBezTo>
                    <a:pt x="881" y="1110"/>
                    <a:pt x="767" y="614"/>
                    <a:pt x="543" y="151"/>
                  </a:cubicBezTo>
                  <a:cubicBezTo>
                    <a:pt x="497" y="56"/>
                    <a:pt x="402" y="1"/>
                    <a:pt x="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4"/>
            <p:cNvSpPr/>
            <p:nvPr/>
          </p:nvSpPr>
          <p:spPr>
            <a:xfrm>
              <a:off x="2687862" y="2670184"/>
              <a:ext cx="25871" cy="77446"/>
            </a:xfrm>
            <a:custGeom>
              <a:rect b="b" l="l" r="r" t="t"/>
              <a:pathLst>
                <a:path extrusionOk="0" h="2335" w="780">
                  <a:moveTo>
                    <a:pt x="476" y="0"/>
                  </a:moveTo>
                  <a:cubicBezTo>
                    <a:pt x="378" y="0"/>
                    <a:pt x="284" y="55"/>
                    <a:pt x="237" y="149"/>
                  </a:cubicBezTo>
                  <a:cubicBezTo>
                    <a:pt x="80" y="468"/>
                    <a:pt x="0" y="811"/>
                    <a:pt x="0" y="1167"/>
                  </a:cubicBezTo>
                  <a:cubicBezTo>
                    <a:pt x="0" y="1524"/>
                    <a:pt x="80" y="1867"/>
                    <a:pt x="237" y="2186"/>
                  </a:cubicBezTo>
                  <a:cubicBezTo>
                    <a:pt x="284" y="2279"/>
                    <a:pt x="378" y="2335"/>
                    <a:pt x="476" y="2335"/>
                  </a:cubicBezTo>
                  <a:cubicBezTo>
                    <a:pt x="516" y="2335"/>
                    <a:pt x="556" y="2325"/>
                    <a:pt x="594" y="2307"/>
                  </a:cubicBezTo>
                  <a:cubicBezTo>
                    <a:pt x="725" y="2242"/>
                    <a:pt x="780" y="2083"/>
                    <a:pt x="715" y="1951"/>
                  </a:cubicBezTo>
                  <a:cubicBezTo>
                    <a:pt x="594" y="1705"/>
                    <a:pt x="532" y="1441"/>
                    <a:pt x="532" y="1167"/>
                  </a:cubicBezTo>
                  <a:cubicBezTo>
                    <a:pt x="532" y="893"/>
                    <a:pt x="594" y="629"/>
                    <a:pt x="715" y="384"/>
                  </a:cubicBezTo>
                  <a:cubicBezTo>
                    <a:pt x="780" y="251"/>
                    <a:pt x="725" y="92"/>
                    <a:pt x="594" y="28"/>
                  </a:cubicBezTo>
                  <a:cubicBezTo>
                    <a:pt x="556" y="9"/>
                    <a:pt x="516" y="0"/>
                    <a:pt x="4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4"/>
            <p:cNvSpPr/>
            <p:nvPr/>
          </p:nvSpPr>
          <p:spPr>
            <a:xfrm>
              <a:off x="2724247" y="2685375"/>
              <a:ext cx="22521" cy="47065"/>
            </a:xfrm>
            <a:custGeom>
              <a:rect b="b" l="l" r="r" t="t"/>
              <a:pathLst>
                <a:path extrusionOk="0" h="1419" w="679">
                  <a:moveTo>
                    <a:pt x="376" y="0"/>
                  </a:moveTo>
                  <a:cubicBezTo>
                    <a:pt x="279" y="0"/>
                    <a:pt x="185" y="53"/>
                    <a:pt x="138" y="145"/>
                  </a:cubicBezTo>
                  <a:cubicBezTo>
                    <a:pt x="47" y="322"/>
                    <a:pt x="1" y="511"/>
                    <a:pt x="1" y="709"/>
                  </a:cubicBezTo>
                  <a:cubicBezTo>
                    <a:pt x="1" y="907"/>
                    <a:pt x="47" y="1096"/>
                    <a:pt x="138" y="1274"/>
                  </a:cubicBezTo>
                  <a:cubicBezTo>
                    <a:pt x="186" y="1365"/>
                    <a:pt x="279" y="1419"/>
                    <a:pt x="375" y="1419"/>
                  </a:cubicBezTo>
                  <a:cubicBezTo>
                    <a:pt x="416" y="1419"/>
                    <a:pt x="458" y="1409"/>
                    <a:pt x="497" y="1389"/>
                  </a:cubicBezTo>
                  <a:cubicBezTo>
                    <a:pt x="627" y="1321"/>
                    <a:pt x="679" y="1161"/>
                    <a:pt x="611" y="1031"/>
                  </a:cubicBezTo>
                  <a:cubicBezTo>
                    <a:pt x="559" y="929"/>
                    <a:pt x="533" y="821"/>
                    <a:pt x="533" y="709"/>
                  </a:cubicBezTo>
                  <a:cubicBezTo>
                    <a:pt x="533" y="597"/>
                    <a:pt x="559" y="490"/>
                    <a:pt x="611" y="388"/>
                  </a:cubicBezTo>
                  <a:cubicBezTo>
                    <a:pt x="679" y="258"/>
                    <a:pt x="627" y="97"/>
                    <a:pt x="497" y="30"/>
                  </a:cubicBezTo>
                  <a:cubicBezTo>
                    <a:pt x="458" y="10"/>
                    <a:pt x="417" y="0"/>
                    <a:pt x="3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4"/>
            <p:cNvSpPr/>
            <p:nvPr/>
          </p:nvSpPr>
          <p:spPr>
            <a:xfrm>
              <a:off x="2651478" y="2654994"/>
              <a:ext cx="29254" cy="107794"/>
            </a:xfrm>
            <a:custGeom>
              <a:rect b="b" l="l" r="r" t="t"/>
              <a:pathLst>
                <a:path extrusionOk="0" h="3250" w="882">
                  <a:moveTo>
                    <a:pt x="577" y="1"/>
                  </a:moveTo>
                  <a:cubicBezTo>
                    <a:pt x="479" y="1"/>
                    <a:pt x="384" y="56"/>
                    <a:pt x="339" y="151"/>
                  </a:cubicBezTo>
                  <a:cubicBezTo>
                    <a:pt x="115" y="613"/>
                    <a:pt x="1" y="1109"/>
                    <a:pt x="1" y="1625"/>
                  </a:cubicBezTo>
                  <a:cubicBezTo>
                    <a:pt x="1" y="2141"/>
                    <a:pt x="115" y="2637"/>
                    <a:pt x="339" y="3100"/>
                  </a:cubicBezTo>
                  <a:cubicBezTo>
                    <a:pt x="385" y="3194"/>
                    <a:pt x="479" y="3250"/>
                    <a:pt x="578" y="3250"/>
                  </a:cubicBezTo>
                  <a:cubicBezTo>
                    <a:pt x="617" y="3250"/>
                    <a:pt x="657" y="3241"/>
                    <a:pt x="694" y="3223"/>
                  </a:cubicBezTo>
                  <a:cubicBezTo>
                    <a:pt x="826" y="3159"/>
                    <a:pt x="882" y="3000"/>
                    <a:pt x="817" y="2868"/>
                  </a:cubicBezTo>
                  <a:cubicBezTo>
                    <a:pt x="628" y="2478"/>
                    <a:pt x="533" y="2060"/>
                    <a:pt x="533" y="1625"/>
                  </a:cubicBezTo>
                  <a:cubicBezTo>
                    <a:pt x="533" y="1190"/>
                    <a:pt x="628" y="772"/>
                    <a:pt x="817" y="383"/>
                  </a:cubicBezTo>
                  <a:cubicBezTo>
                    <a:pt x="881" y="251"/>
                    <a:pt x="826" y="91"/>
                    <a:pt x="694" y="28"/>
                  </a:cubicBezTo>
                  <a:cubicBezTo>
                    <a:pt x="656" y="9"/>
                    <a:pt x="617" y="1"/>
                    <a:pt x="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4"/>
            <p:cNvSpPr/>
            <p:nvPr/>
          </p:nvSpPr>
          <p:spPr>
            <a:xfrm>
              <a:off x="2825043" y="2695591"/>
              <a:ext cx="17645" cy="17678"/>
            </a:xfrm>
            <a:custGeom>
              <a:rect b="b" l="l" r="r" t="t"/>
              <a:pathLst>
                <a:path extrusionOk="0" h="533" w="532">
                  <a:moveTo>
                    <a:pt x="266" y="1"/>
                  </a:moveTo>
                  <a:cubicBezTo>
                    <a:pt x="195"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4"/>
            <p:cNvSpPr/>
            <p:nvPr/>
          </p:nvSpPr>
          <p:spPr>
            <a:xfrm>
              <a:off x="2861395" y="2695591"/>
              <a:ext cx="17678" cy="17678"/>
            </a:xfrm>
            <a:custGeom>
              <a:rect b="b" l="l" r="r" t="t"/>
              <a:pathLst>
                <a:path extrusionOk="0" h="533" w="533">
                  <a:moveTo>
                    <a:pt x="267" y="1"/>
                  </a:moveTo>
                  <a:cubicBezTo>
                    <a:pt x="197" y="1"/>
                    <a:pt x="128" y="29"/>
                    <a:pt x="79" y="78"/>
                  </a:cubicBezTo>
                  <a:cubicBezTo>
                    <a:pt x="28" y="128"/>
                    <a:pt x="1" y="196"/>
                    <a:pt x="1" y="267"/>
                  </a:cubicBezTo>
                  <a:cubicBezTo>
                    <a:pt x="1" y="337"/>
                    <a:pt x="28" y="404"/>
                    <a:pt x="79" y="455"/>
                  </a:cubicBezTo>
                  <a:cubicBezTo>
                    <a:pt x="128" y="504"/>
                    <a:pt x="197" y="533"/>
                    <a:pt x="267" y="533"/>
                  </a:cubicBezTo>
                  <a:cubicBezTo>
                    <a:pt x="336" y="533"/>
                    <a:pt x="405" y="504"/>
                    <a:pt x="454" y="455"/>
                  </a:cubicBezTo>
                  <a:cubicBezTo>
                    <a:pt x="504" y="404"/>
                    <a:pt x="532" y="337"/>
                    <a:pt x="532" y="267"/>
                  </a:cubicBezTo>
                  <a:cubicBezTo>
                    <a:pt x="532" y="196"/>
                    <a:pt x="504" y="128"/>
                    <a:pt x="454" y="78"/>
                  </a:cubicBezTo>
                  <a:cubicBezTo>
                    <a:pt x="405"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4"/>
            <p:cNvSpPr/>
            <p:nvPr/>
          </p:nvSpPr>
          <p:spPr>
            <a:xfrm>
              <a:off x="2897779" y="2695591"/>
              <a:ext cx="17645" cy="17678"/>
            </a:xfrm>
            <a:custGeom>
              <a:rect b="b" l="l" r="r" t="t"/>
              <a:pathLst>
                <a:path extrusionOk="0" h="533" w="532">
                  <a:moveTo>
                    <a:pt x="266" y="1"/>
                  </a:moveTo>
                  <a:cubicBezTo>
                    <a:pt x="196"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64"/>
          <p:cNvGrpSpPr/>
          <p:nvPr/>
        </p:nvGrpSpPr>
        <p:grpSpPr>
          <a:xfrm>
            <a:off x="3352535" y="2238162"/>
            <a:ext cx="445454" cy="536645"/>
            <a:chOff x="3359073" y="2288393"/>
            <a:chExt cx="499668" cy="601957"/>
          </a:xfrm>
        </p:grpSpPr>
        <p:sp>
          <p:nvSpPr>
            <p:cNvPr id="2497" name="Google Shape;2497;p64"/>
            <p:cNvSpPr/>
            <p:nvPr/>
          </p:nvSpPr>
          <p:spPr>
            <a:xfrm>
              <a:off x="3371610" y="2288393"/>
              <a:ext cx="474594" cy="601957"/>
            </a:xfrm>
            <a:custGeom>
              <a:rect b="b" l="l" r="r" t="t"/>
              <a:pathLst>
                <a:path extrusionOk="0" h="18149" w="14309">
                  <a:moveTo>
                    <a:pt x="7155" y="532"/>
                  </a:moveTo>
                  <a:cubicBezTo>
                    <a:pt x="7517" y="532"/>
                    <a:pt x="7870" y="571"/>
                    <a:pt x="8210" y="647"/>
                  </a:cubicBezTo>
                  <a:lnTo>
                    <a:pt x="8019" y="978"/>
                  </a:lnTo>
                  <a:cubicBezTo>
                    <a:pt x="8016" y="980"/>
                    <a:pt x="8012" y="983"/>
                    <a:pt x="8008" y="984"/>
                  </a:cubicBezTo>
                  <a:lnTo>
                    <a:pt x="6301" y="984"/>
                  </a:lnTo>
                  <a:cubicBezTo>
                    <a:pt x="6298" y="983"/>
                    <a:pt x="6293" y="980"/>
                    <a:pt x="6290" y="978"/>
                  </a:cubicBezTo>
                  <a:lnTo>
                    <a:pt x="6099" y="647"/>
                  </a:lnTo>
                  <a:cubicBezTo>
                    <a:pt x="6440" y="572"/>
                    <a:pt x="6793" y="532"/>
                    <a:pt x="7155" y="532"/>
                  </a:cubicBezTo>
                  <a:close/>
                  <a:moveTo>
                    <a:pt x="2748" y="3850"/>
                  </a:moveTo>
                  <a:cubicBezTo>
                    <a:pt x="2896" y="3850"/>
                    <a:pt x="3016" y="3971"/>
                    <a:pt x="3016" y="4118"/>
                  </a:cubicBezTo>
                  <a:cubicBezTo>
                    <a:pt x="3016" y="4265"/>
                    <a:pt x="2896" y="4385"/>
                    <a:pt x="2748" y="4385"/>
                  </a:cubicBezTo>
                  <a:lnTo>
                    <a:pt x="2389" y="4385"/>
                  </a:lnTo>
                  <a:cubicBezTo>
                    <a:pt x="2430" y="4204"/>
                    <a:pt x="2480" y="4025"/>
                    <a:pt x="2539" y="3850"/>
                  </a:cubicBezTo>
                  <a:close/>
                  <a:moveTo>
                    <a:pt x="11770" y="3850"/>
                  </a:moveTo>
                  <a:cubicBezTo>
                    <a:pt x="11829" y="4025"/>
                    <a:pt x="11880" y="4204"/>
                    <a:pt x="11920" y="4385"/>
                  </a:cubicBezTo>
                  <a:lnTo>
                    <a:pt x="11501" y="4385"/>
                  </a:lnTo>
                  <a:cubicBezTo>
                    <a:pt x="11354" y="4385"/>
                    <a:pt x="11233" y="4265"/>
                    <a:pt x="11233" y="4118"/>
                  </a:cubicBezTo>
                  <a:cubicBezTo>
                    <a:pt x="11233" y="3971"/>
                    <a:pt x="11353" y="3850"/>
                    <a:pt x="11501" y="3850"/>
                  </a:cubicBezTo>
                  <a:close/>
                  <a:moveTo>
                    <a:pt x="8738" y="797"/>
                  </a:moveTo>
                  <a:cubicBezTo>
                    <a:pt x="9973" y="1225"/>
                    <a:pt x="10988" y="2139"/>
                    <a:pt x="11553" y="3319"/>
                  </a:cubicBezTo>
                  <a:lnTo>
                    <a:pt x="11501" y="3319"/>
                  </a:lnTo>
                  <a:cubicBezTo>
                    <a:pt x="11060" y="3319"/>
                    <a:pt x="10701" y="3677"/>
                    <a:pt x="10701" y="4118"/>
                  </a:cubicBezTo>
                  <a:cubicBezTo>
                    <a:pt x="10701" y="4559"/>
                    <a:pt x="11060" y="4917"/>
                    <a:pt x="11501" y="4917"/>
                  </a:cubicBezTo>
                  <a:lnTo>
                    <a:pt x="12007" y="4917"/>
                  </a:lnTo>
                  <a:cubicBezTo>
                    <a:pt x="12017" y="5005"/>
                    <a:pt x="12024" y="5095"/>
                    <a:pt x="12030" y="5184"/>
                  </a:cubicBezTo>
                  <a:cubicBezTo>
                    <a:pt x="12031" y="5208"/>
                    <a:pt x="12021" y="5232"/>
                    <a:pt x="12005" y="5251"/>
                  </a:cubicBezTo>
                  <a:cubicBezTo>
                    <a:pt x="11987" y="5268"/>
                    <a:pt x="11964" y="5279"/>
                    <a:pt x="11939" y="5279"/>
                  </a:cubicBezTo>
                  <a:lnTo>
                    <a:pt x="9504" y="5279"/>
                  </a:lnTo>
                  <a:cubicBezTo>
                    <a:pt x="9357" y="5279"/>
                    <a:pt x="9238" y="5398"/>
                    <a:pt x="9238" y="5545"/>
                  </a:cubicBezTo>
                  <a:cubicBezTo>
                    <a:pt x="9238" y="5691"/>
                    <a:pt x="9357" y="5810"/>
                    <a:pt x="9504" y="5810"/>
                  </a:cubicBezTo>
                  <a:lnTo>
                    <a:pt x="10400" y="5810"/>
                  </a:lnTo>
                  <a:lnTo>
                    <a:pt x="10400" y="6071"/>
                  </a:lnTo>
                  <a:lnTo>
                    <a:pt x="3910" y="6071"/>
                  </a:lnTo>
                  <a:lnTo>
                    <a:pt x="3910" y="5810"/>
                  </a:lnTo>
                  <a:lnTo>
                    <a:pt x="7908" y="5810"/>
                  </a:lnTo>
                  <a:cubicBezTo>
                    <a:pt x="8055" y="5810"/>
                    <a:pt x="8174" y="5691"/>
                    <a:pt x="8174" y="5545"/>
                  </a:cubicBezTo>
                  <a:cubicBezTo>
                    <a:pt x="8174" y="5398"/>
                    <a:pt x="8055" y="5279"/>
                    <a:pt x="7908" y="5279"/>
                  </a:cubicBezTo>
                  <a:lnTo>
                    <a:pt x="2370" y="5279"/>
                  </a:lnTo>
                  <a:cubicBezTo>
                    <a:pt x="2346" y="5279"/>
                    <a:pt x="2322" y="5268"/>
                    <a:pt x="2305" y="5251"/>
                  </a:cubicBezTo>
                  <a:cubicBezTo>
                    <a:pt x="2288" y="5232"/>
                    <a:pt x="2280" y="5208"/>
                    <a:pt x="2281" y="5184"/>
                  </a:cubicBezTo>
                  <a:cubicBezTo>
                    <a:pt x="2286" y="5095"/>
                    <a:pt x="2293" y="5005"/>
                    <a:pt x="2302" y="4917"/>
                  </a:cubicBezTo>
                  <a:lnTo>
                    <a:pt x="2748" y="4917"/>
                  </a:lnTo>
                  <a:cubicBezTo>
                    <a:pt x="3189" y="4917"/>
                    <a:pt x="3548" y="4559"/>
                    <a:pt x="3548" y="4118"/>
                  </a:cubicBezTo>
                  <a:cubicBezTo>
                    <a:pt x="3548" y="3680"/>
                    <a:pt x="3193" y="3324"/>
                    <a:pt x="2757" y="3319"/>
                  </a:cubicBezTo>
                  <a:cubicBezTo>
                    <a:pt x="3321" y="2139"/>
                    <a:pt x="4336" y="1225"/>
                    <a:pt x="5572" y="797"/>
                  </a:cubicBezTo>
                  <a:lnTo>
                    <a:pt x="5834" y="1252"/>
                  </a:lnTo>
                  <a:cubicBezTo>
                    <a:pt x="5925" y="1407"/>
                    <a:pt x="6112" y="1516"/>
                    <a:pt x="6292" y="1516"/>
                  </a:cubicBezTo>
                  <a:lnTo>
                    <a:pt x="8017" y="1516"/>
                  </a:lnTo>
                  <a:cubicBezTo>
                    <a:pt x="8197" y="1516"/>
                    <a:pt x="8386" y="1407"/>
                    <a:pt x="8475" y="1252"/>
                  </a:cubicBezTo>
                  <a:lnTo>
                    <a:pt x="8738" y="797"/>
                  </a:lnTo>
                  <a:close/>
                  <a:moveTo>
                    <a:pt x="2407" y="6603"/>
                  </a:moveTo>
                  <a:lnTo>
                    <a:pt x="2407" y="8419"/>
                  </a:lnTo>
                  <a:lnTo>
                    <a:pt x="1576" y="8419"/>
                  </a:lnTo>
                  <a:cubicBezTo>
                    <a:pt x="1528" y="8419"/>
                    <a:pt x="1488" y="8379"/>
                    <a:pt x="1488" y="8331"/>
                  </a:cubicBezTo>
                  <a:lnTo>
                    <a:pt x="1488" y="6691"/>
                  </a:lnTo>
                  <a:cubicBezTo>
                    <a:pt x="1488" y="6644"/>
                    <a:pt x="1529" y="6603"/>
                    <a:pt x="1576" y="6603"/>
                  </a:cubicBezTo>
                  <a:close/>
                  <a:moveTo>
                    <a:pt x="12733" y="6603"/>
                  </a:moveTo>
                  <a:cubicBezTo>
                    <a:pt x="12781" y="6603"/>
                    <a:pt x="12822" y="6644"/>
                    <a:pt x="12822" y="6691"/>
                  </a:cubicBezTo>
                  <a:lnTo>
                    <a:pt x="12822" y="8331"/>
                  </a:lnTo>
                  <a:cubicBezTo>
                    <a:pt x="12822" y="8379"/>
                    <a:pt x="12781" y="8419"/>
                    <a:pt x="12733" y="8419"/>
                  </a:cubicBezTo>
                  <a:lnTo>
                    <a:pt x="11903" y="8419"/>
                  </a:lnTo>
                  <a:lnTo>
                    <a:pt x="11903" y="6603"/>
                  </a:lnTo>
                  <a:close/>
                  <a:moveTo>
                    <a:pt x="11371" y="6603"/>
                  </a:moveTo>
                  <a:lnTo>
                    <a:pt x="11371" y="9868"/>
                  </a:lnTo>
                  <a:lnTo>
                    <a:pt x="9971" y="9868"/>
                  </a:lnTo>
                  <a:lnTo>
                    <a:pt x="9971" y="8759"/>
                  </a:lnTo>
                  <a:cubicBezTo>
                    <a:pt x="9971" y="8574"/>
                    <a:pt x="9855" y="8374"/>
                    <a:pt x="9696" y="8282"/>
                  </a:cubicBezTo>
                  <a:lnTo>
                    <a:pt x="7431" y="6973"/>
                  </a:lnTo>
                  <a:cubicBezTo>
                    <a:pt x="7330" y="6915"/>
                    <a:pt x="7225" y="6904"/>
                    <a:pt x="7155" y="6904"/>
                  </a:cubicBezTo>
                  <a:cubicBezTo>
                    <a:pt x="7084" y="6904"/>
                    <a:pt x="6979" y="6915"/>
                    <a:pt x="6879" y="6973"/>
                  </a:cubicBezTo>
                  <a:lnTo>
                    <a:pt x="4614" y="8282"/>
                  </a:lnTo>
                  <a:cubicBezTo>
                    <a:pt x="4455" y="8374"/>
                    <a:pt x="4339" y="8574"/>
                    <a:pt x="4339" y="8759"/>
                  </a:cubicBezTo>
                  <a:lnTo>
                    <a:pt x="4339" y="9868"/>
                  </a:lnTo>
                  <a:lnTo>
                    <a:pt x="2939" y="9868"/>
                  </a:lnTo>
                  <a:lnTo>
                    <a:pt x="2939" y="6603"/>
                  </a:lnTo>
                  <a:close/>
                  <a:moveTo>
                    <a:pt x="7155" y="7436"/>
                  </a:moveTo>
                  <a:cubicBezTo>
                    <a:pt x="7161" y="7436"/>
                    <a:pt x="7167" y="7436"/>
                    <a:pt x="7170" y="7437"/>
                  </a:cubicBezTo>
                  <a:lnTo>
                    <a:pt x="9424" y="8739"/>
                  </a:lnTo>
                  <a:cubicBezTo>
                    <a:pt x="9430" y="8745"/>
                    <a:pt x="9436" y="8757"/>
                    <a:pt x="9439" y="8765"/>
                  </a:cubicBezTo>
                  <a:lnTo>
                    <a:pt x="9439" y="11370"/>
                  </a:lnTo>
                  <a:cubicBezTo>
                    <a:pt x="9436" y="11378"/>
                    <a:pt x="9430" y="11390"/>
                    <a:pt x="9424" y="11396"/>
                  </a:cubicBezTo>
                  <a:lnTo>
                    <a:pt x="7170" y="12699"/>
                  </a:lnTo>
                  <a:cubicBezTo>
                    <a:pt x="7167" y="12699"/>
                    <a:pt x="7161" y="12700"/>
                    <a:pt x="7155" y="12700"/>
                  </a:cubicBezTo>
                  <a:cubicBezTo>
                    <a:pt x="7149" y="12700"/>
                    <a:pt x="7143" y="12699"/>
                    <a:pt x="7140" y="12699"/>
                  </a:cubicBezTo>
                  <a:lnTo>
                    <a:pt x="4885" y="11396"/>
                  </a:lnTo>
                  <a:cubicBezTo>
                    <a:pt x="4880" y="11390"/>
                    <a:pt x="4873" y="11378"/>
                    <a:pt x="4870" y="11370"/>
                  </a:cubicBezTo>
                  <a:lnTo>
                    <a:pt x="4870" y="8765"/>
                  </a:lnTo>
                  <a:cubicBezTo>
                    <a:pt x="4873" y="8757"/>
                    <a:pt x="4880" y="8745"/>
                    <a:pt x="4885" y="8739"/>
                  </a:cubicBezTo>
                  <a:lnTo>
                    <a:pt x="7140" y="7437"/>
                  </a:lnTo>
                  <a:cubicBezTo>
                    <a:pt x="7143" y="7436"/>
                    <a:pt x="7149" y="7436"/>
                    <a:pt x="7155" y="7436"/>
                  </a:cubicBezTo>
                  <a:close/>
                  <a:moveTo>
                    <a:pt x="2407" y="8951"/>
                  </a:moveTo>
                  <a:lnTo>
                    <a:pt x="2407" y="13319"/>
                  </a:lnTo>
                  <a:cubicBezTo>
                    <a:pt x="2323" y="13320"/>
                    <a:pt x="2241" y="13324"/>
                    <a:pt x="2158" y="13332"/>
                  </a:cubicBezTo>
                  <a:lnTo>
                    <a:pt x="2158" y="8951"/>
                  </a:lnTo>
                  <a:close/>
                  <a:moveTo>
                    <a:pt x="12151" y="8951"/>
                  </a:moveTo>
                  <a:lnTo>
                    <a:pt x="12151" y="13333"/>
                  </a:lnTo>
                  <a:cubicBezTo>
                    <a:pt x="12070" y="13324"/>
                    <a:pt x="11986" y="13320"/>
                    <a:pt x="11903" y="13319"/>
                  </a:cubicBezTo>
                  <a:lnTo>
                    <a:pt x="11903" y="12434"/>
                  </a:lnTo>
                  <a:cubicBezTo>
                    <a:pt x="11903" y="12287"/>
                    <a:pt x="11784" y="12168"/>
                    <a:pt x="11637" y="12168"/>
                  </a:cubicBezTo>
                  <a:cubicBezTo>
                    <a:pt x="11491" y="12168"/>
                    <a:pt x="11371" y="12287"/>
                    <a:pt x="11371" y="12434"/>
                  </a:cubicBezTo>
                  <a:lnTo>
                    <a:pt x="11371" y="13319"/>
                  </a:lnTo>
                  <a:lnTo>
                    <a:pt x="2939" y="13319"/>
                  </a:lnTo>
                  <a:lnTo>
                    <a:pt x="2939" y="10400"/>
                  </a:lnTo>
                  <a:lnTo>
                    <a:pt x="4339" y="10400"/>
                  </a:lnTo>
                  <a:lnTo>
                    <a:pt x="4339" y="11376"/>
                  </a:lnTo>
                  <a:cubicBezTo>
                    <a:pt x="4339" y="11560"/>
                    <a:pt x="4455" y="11761"/>
                    <a:pt x="4614" y="11854"/>
                  </a:cubicBezTo>
                  <a:lnTo>
                    <a:pt x="6879" y="13162"/>
                  </a:lnTo>
                  <a:cubicBezTo>
                    <a:pt x="6979" y="13219"/>
                    <a:pt x="7084" y="13232"/>
                    <a:pt x="7155" y="13232"/>
                  </a:cubicBezTo>
                  <a:cubicBezTo>
                    <a:pt x="7225" y="13232"/>
                    <a:pt x="7331" y="13219"/>
                    <a:pt x="7431" y="13162"/>
                  </a:cubicBezTo>
                  <a:lnTo>
                    <a:pt x="9696" y="11854"/>
                  </a:lnTo>
                  <a:cubicBezTo>
                    <a:pt x="9855" y="11761"/>
                    <a:pt x="9971" y="11560"/>
                    <a:pt x="9971" y="11376"/>
                  </a:cubicBezTo>
                  <a:lnTo>
                    <a:pt x="9971" y="10400"/>
                  </a:lnTo>
                  <a:lnTo>
                    <a:pt x="11371" y="10400"/>
                  </a:lnTo>
                  <a:lnTo>
                    <a:pt x="11371" y="10981"/>
                  </a:lnTo>
                  <a:cubicBezTo>
                    <a:pt x="11371" y="11128"/>
                    <a:pt x="11491" y="11247"/>
                    <a:pt x="11637" y="11247"/>
                  </a:cubicBezTo>
                  <a:cubicBezTo>
                    <a:pt x="11784" y="11247"/>
                    <a:pt x="11903" y="11128"/>
                    <a:pt x="11903" y="10981"/>
                  </a:cubicBezTo>
                  <a:lnTo>
                    <a:pt x="11903" y="8951"/>
                  </a:lnTo>
                  <a:close/>
                  <a:moveTo>
                    <a:pt x="11894" y="13851"/>
                  </a:moveTo>
                  <a:cubicBezTo>
                    <a:pt x="12932" y="13851"/>
                    <a:pt x="13777" y="14696"/>
                    <a:pt x="13777" y="15734"/>
                  </a:cubicBezTo>
                  <a:cubicBezTo>
                    <a:pt x="13777" y="16773"/>
                    <a:pt x="12932" y="17618"/>
                    <a:pt x="11894" y="17618"/>
                  </a:cubicBezTo>
                  <a:lnTo>
                    <a:pt x="2416" y="17618"/>
                  </a:lnTo>
                  <a:cubicBezTo>
                    <a:pt x="1377" y="17618"/>
                    <a:pt x="532" y="16773"/>
                    <a:pt x="532" y="15734"/>
                  </a:cubicBezTo>
                  <a:cubicBezTo>
                    <a:pt x="532" y="14696"/>
                    <a:pt x="1377" y="13851"/>
                    <a:pt x="2416" y="13851"/>
                  </a:cubicBezTo>
                  <a:close/>
                  <a:moveTo>
                    <a:pt x="7155" y="0"/>
                  </a:moveTo>
                  <a:cubicBezTo>
                    <a:pt x="4283" y="0"/>
                    <a:pt x="1908" y="2264"/>
                    <a:pt x="1750" y="5154"/>
                  </a:cubicBezTo>
                  <a:cubicBezTo>
                    <a:pt x="1741" y="5325"/>
                    <a:pt x="1802" y="5493"/>
                    <a:pt x="1919" y="5616"/>
                  </a:cubicBezTo>
                  <a:cubicBezTo>
                    <a:pt x="2035" y="5740"/>
                    <a:pt x="2201" y="5810"/>
                    <a:pt x="2370" y="5810"/>
                  </a:cubicBezTo>
                  <a:lnTo>
                    <a:pt x="3377" y="5810"/>
                  </a:lnTo>
                  <a:lnTo>
                    <a:pt x="3377" y="6071"/>
                  </a:lnTo>
                  <a:lnTo>
                    <a:pt x="1576" y="6071"/>
                  </a:lnTo>
                  <a:cubicBezTo>
                    <a:pt x="1234" y="6071"/>
                    <a:pt x="956" y="6349"/>
                    <a:pt x="956" y="6691"/>
                  </a:cubicBezTo>
                  <a:lnTo>
                    <a:pt x="956" y="8331"/>
                  </a:lnTo>
                  <a:cubicBezTo>
                    <a:pt x="956" y="8673"/>
                    <a:pt x="1234" y="8951"/>
                    <a:pt x="1576" y="8951"/>
                  </a:cubicBezTo>
                  <a:lnTo>
                    <a:pt x="1627" y="8951"/>
                  </a:lnTo>
                  <a:lnTo>
                    <a:pt x="1627" y="13451"/>
                  </a:lnTo>
                  <a:cubicBezTo>
                    <a:pt x="681" y="13780"/>
                    <a:pt x="0" y="14678"/>
                    <a:pt x="0" y="15734"/>
                  </a:cubicBezTo>
                  <a:cubicBezTo>
                    <a:pt x="0" y="16495"/>
                    <a:pt x="354" y="17174"/>
                    <a:pt x="906" y="17618"/>
                  </a:cubicBezTo>
                  <a:lnTo>
                    <a:pt x="266" y="17618"/>
                  </a:lnTo>
                  <a:cubicBezTo>
                    <a:pt x="119" y="17618"/>
                    <a:pt x="0" y="17736"/>
                    <a:pt x="0" y="17884"/>
                  </a:cubicBezTo>
                  <a:cubicBezTo>
                    <a:pt x="0" y="18030"/>
                    <a:pt x="119" y="18149"/>
                    <a:pt x="266" y="18149"/>
                  </a:cubicBezTo>
                  <a:lnTo>
                    <a:pt x="14043" y="18149"/>
                  </a:lnTo>
                  <a:cubicBezTo>
                    <a:pt x="14190" y="18149"/>
                    <a:pt x="14309" y="18030"/>
                    <a:pt x="14309" y="17884"/>
                  </a:cubicBezTo>
                  <a:cubicBezTo>
                    <a:pt x="14309" y="17737"/>
                    <a:pt x="14190" y="17618"/>
                    <a:pt x="14043" y="17618"/>
                  </a:cubicBezTo>
                  <a:lnTo>
                    <a:pt x="13403" y="17618"/>
                  </a:lnTo>
                  <a:cubicBezTo>
                    <a:pt x="13955" y="17174"/>
                    <a:pt x="14309" y="16495"/>
                    <a:pt x="14309" y="15734"/>
                  </a:cubicBezTo>
                  <a:cubicBezTo>
                    <a:pt x="14309" y="14678"/>
                    <a:pt x="13628" y="13780"/>
                    <a:pt x="12683" y="13452"/>
                  </a:cubicBezTo>
                  <a:lnTo>
                    <a:pt x="12683" y="8951"/>
                  </a:lnTo>
                  <a:lnTo>
                    <a:pt x="12733" y="8951"/>
                  </a:lnTo>
                  <a:cubicBezTo>
                    <a:pt x="13075" y="8951"/>
                    <a:pt x="13353" y="8673"/>
                    <a:pt x="13353" y="8331"/>
                  </a:cubicBezTo>
                  <a:lnTo>
                    <a:pt x="13353" y="6691"/>
                  </a:lnTo>
                  <a:cubicBezTo>
                    <a:pt x="13353" y="6349"/>
                    <a:pt x="13075" y="6071"/>
                    <a:pt x="12733" y="6071"/>
                  </a:cubicBezTo>
                  <a:lnTo>
                    <a:pt x="10932" y="6071"/>
                  </a:lnTo>
                  <a:lnTo>
                    <a:pt x="10932" y="5810"/>
                  </a:lnTo>
                  <a:lnTo>
                    <a:pt x="11939" y="5810"/>
                  </a:lnTo>
                  <a:cubicBezTo>
                    <a:pt x="12109" y="5810"/>
                    <a:pt x="12274" y="5740"/>
                    <a:pt x="12390" y="5616"/>
                  </a:cubicBezTo>
                  <a:cubicBezTo>
                    <a:pt x="12507" y="5493"/>
                    <a:pt x="12569" y="5325"/>
                    <a:pt x="12559" y="5154"/>
                  </a:cubicBezTo>
                  <a:cubicBezTo>
                    <a:pt x="12401" y="2264"/>
                    <a:pt x="10027" y="0"/>
                    <a:pt x="7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4"/>
            <p:cNvSpPr/>
            <p:nvPr/>
          </p:nvSpPr>
          <p:spPr>
            <a:xfrm>
              <a:off x="3394131" y="2752639"/>
              <a:ext cx="429585" cy="115224"/>
            </a:xfrm>
            <a:custGeom>
              <a:rect b="b" l="l" r="r" t="t"/>
              <a:pathLst>
                <a:path extrusionOk="0" h="3474" w="12952">
                  <a:moveTo>
                    <a:pt x="1737" y="1"/>
                  </a:moveTo>
                  <a:cubicBezTo>
                    <a:pt x="779" y="1"/>
                    <a:pt x="1" y="780"/>
                    <a:pt x="1" y="1737"/>
                  </a:cubicBezTo>
                  <a:cubicBezTo>
                    <a:pt x="1" y="2695"/>
                    <a:pt x="779" y="3473"/>
                    <a:pt x="1737" y="3473"/>
                  </a:cubicBezTo>
                  <a:lnTo>
                    <a:pt x="2550" y="3473"/>
                  </a:lnTo>
                  <a:cubicBezTo>
                    <a:pt x="2697" y="3473"/>
                    <a:pt x="2816" y="3354"/>
                    <a:pt x="2816" y="3207"/>
                  </a:cubicBezTo>
                  <a:cubicBezTo>
                    <a:pt x="2816" y="3060"/>
                    <a:pt x="2697" y="2941"/>
                    <a:pt x="2550" y="2941"/>
                  </a:cubicBezTo>
                  <a:lnTo>
                    <a:pt x="1737" y="2941"/>
                  </a:lnTo>
                  <a:cubicBezTo>
                    <a:pt x="1073" y="2941"/>
                    <a:pt x="533" y="2401"/>
                    <a:pt x="533" y="1737"/>
                  </a:cubicBezTo>
                  <a:cubicBezTo>
                    <a:pt x="533" y="1073"/>
                    <a:pt x="1073" y="533"/>
                    <a:pt x="1737" y="533"/>
                  </a:cubicBezTo>
                  <a:lnTo>
                    <a:pt x="11215" y="533"/>
                  </a:lnTo>
                  <a:cubicBezTo>
                    <a:pt x="11879" y="533"/>
                    <a:pt x="12419" y="1073"/>
                    <a:pt x="12419" y="1737"/>
                  </a:cubicBezTo>
                  <a:cubicBezTo>
                    <a:pt x="12419" y="2401"/>
                    <a:pt x="11879" y="2941"/>
                    <a:pt x="11215" y="2941"/>
                  </a:cubicBezTo>
                  <a:lnTo>
                    <a:pt x="4110" y="2941"/>
                  </a:lnTo>
                  <a:cubicBezTo>
                    <a:pt x="3963" y="2941"/>
                    <a:pt x="3844" y="3060"/>
                    <a:pt x="3844" y="3207"/>
                  </a:cubicBezTo>
                  <a:cubicBezTo>
                    <a:pt x="3844" y="3354"/>
                    <a:pt x="3963" y="3473"/>
                    <a:pt x="4110" y="3473"/>
                  </a:cubicBezTo>
                  <a:lnTo>
                    <a:pt x="11215" y="3473"/>
                  </a:lnTo>
                  <a:cubicBezTo>
                    <a:pt x="12172" y="3473"/>
                    <a:pt x="12951" y="2695"/>
                    <a:pt x="12951" y="1737"/>
                  </a:cubicBezTo>
                  <a:cubicBezTo>
                    <a:pt x="12951" y="780"/>
                    <a:pt x="12172" y="1"/>
                    <a:pt x="11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4"/>
            <p:cNvSpPr/>
            <p:nvPr/>
          </p:nvSpPr>
          <p:spPr>
            <a:xfrm>
              <a:off x="3522390" y="2775491"/>
              <a:ext cx="70580" cy="69519"/>
            </a:xfrm>
            <a:custGeom>
              <a:rect b="b" l="l" r="r" t="t"/>
              <a:pathLst>
                <a:path extrusionOk="0" h="2096" w="2128">
                  <a:moveTo>
                    <a:pt x="1064" y="532"/>
                  </a:moveTo>
                  <a:cubicBezTo>
                    <a:pt x="1357" y="532"/>
                    <a:pt x="1595" y="764"/>
                    <a:pt x="1595" y="1048"/>
                  </a:cubicBezTo>
                  <a:cubicBezTo>
                    <a:pt x="1595" y="1332"/>
                    <a:pt x="1357" y="1563"/>
                    <a:pt x="1064" y="1563"/>
                  </a:cubicBezTo>
                  <a:cubicBezTo>
                    <a:pt x="771" y="1563"/>
                    <a:pt x="533" y="1332"/>
                    <a:pt x="533" y="1048"/>
                  </a:cubicBezTo>
                  <a:cubicBezTo>
                    <a:pt x="533" y="765"/>
                    <a:pt x="771" y="532"/>
                    <a:pt x="1064" y="532"/>
                  </a:cubicBezTo>
                  <a:close/>
                  <a:moveTo>
                    <a:pt x="1064" y="1"/>
                  </a:moveTo>
                  <a:cubicBezTo>
                    <a:pt x="477" y="1"/>
                    <a:pt x="1" y="471"/>
                    <a:pt x="1" y="1048"/>
                  </a:cubicBezTo>
                  <a:cubicBezTo>
                    <a:pt x="1" y="1626"/>
                    <a:pt x="477" y="2095"/>
                    <a:pt x="1064" y="2095"/>
                  </a:cubicBezTo>
                  <a:cubicBezTo>
                    <a:pt x="1651" y="2095"/>
                    <a:pt x="2127" y="1626"/>
                    <a:pt x="2127" y="1048"/>
                  </a:cubicBezTo>
                  <a:cubicBezTo>
                    <a:pt x="2127" y="471"/>
                    <a:pt x="1651" y="1"/>
                    <a:pt x="1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4"/>
            <p:cNvSpPr/>
            <p:nvPr/>
          </p:nvSpPr>
          <p:spPr>
            <a:xfrm>
              <a:off x="3624877" y="2775491"/>
              <a:ext cx="70580" cy="69519"/>
            </a:xfrm>
            <a:custGeom>
              <a:rect b="b" l="l" r="r" t="t"/>
              <a:pathLst>
                <a:path extrusionOk="0" h="2096" w="2128">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4"/>
            <p:cNvSpPr/>
            <p:nvPr/>
          </p:nvSpPr>
          <p:spPr>
            <a:xfrm>
              <a:off x="3417647" y="2775491"/>
              <a:ext cx="70580" cy="69519"/>
            </a:xfrm>
            <a:custGeom>
              <a:rect b="b" l="l" r="r" t="t"/>
              <a:pathLst>
                <a:path extrusionOk="0" h="2096" w="2128">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4"/>
            <p:cNvSpPr/>
            <p:nvPr/>
          </p:nvSpPr>
          <p:spPr>
            <a:xfrm>
              <a:off x="3729620" y="2775491"/>
              <a:ext cx="70547" cy="69519"/>
            </a:xfrm>
            <a:custGeom>
              <a:rect b="b" l="l" r="r" t="t"/>
              <a:pathLst>
                <a:path extrusionOk="0" h="2096" w="2127">
                  <a:moveTo>
                    <a:pt x="1064" y="532"/>
                  </a:moveTo>
                  <a:cubicBezTo>
                    <a:pt x="1357" y="532"/>
                    <a:pt x="1595" y="764"/>
                    <a:pt x="1595" y="1048"/>
                  </a:cubicBezTo>
                  <a:cubicBezTo>
                    <a:pt x="1595" y="1332"/>
                    <a:pt x="1357" y="1563"/>
                    <a:pt x="1064" y="1563"/>
                  </a:cubicBezTo>
                  <a:cubicBezTo>
                    <a:pt x="770" y="1563"/>
                    <a:pt x="532" y="1332"/>
                    <a:pt x="532" y="1048"/>
                  </a:cubicBezTo>
                  <a:cubicBezTo>
                    <a:pt x="532" y="764"/>
                    <a:pt x="770" y="532"/>
                    <a:pt x="1064" y="532"/>
                  </a:cubicBezTo>
                  <a:close/>
                  <a:moveTo>
                    <a:pt x="1064" y="1"/>
                  </a:moveTo>
                  <a:cubicBezTo>
                    <a:pt x="477" y="1"/>
                    <a:pt x="0" y="471"/>
                    <a:pt x="0" y="1048"/>
                  </a:cubicBezTo>
                  <a:cubicBezTo>
                    <a:pt x="0" y="1626"/>
                    <a:pt x="477" y="2095"/>
                    <a:pt x="1064" y="2095"/>
                  </a:cubicBezTo>
                  <a:cubicBezTo>
                    <a:pt x="1650" y="2095"/>
                    <a:pt x="2127" y="1626"/>
                    <a:pt x="2127" y="1048"/>
                  </a:cubicBezTo>
                  <a:cubicBezTo>
                    <a:pt x="2127" y="471"/>
                    <a:pt x="1650" y="1"/>
                    <a:pt x="1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4"/>
            <p:cNvSpPr/>
            <p:nvPr/>
          </p:nvSpPr>
          <p:spPr>
            <a:xfrm>
              <a:off x="3388559" y="2628493"/>
              <a:ext cx="24444" cy="78839"/>
            </a:xfrm>
            <a:custGeom>
              <a:rect b="b" l="l" r="r" t="t"/>
              <a:pathLst>
                <a:path extrusionOk="0" h="2377" w="737">
                  <a:moveTo>
                    <a:pt x="436" y="0"/>
                  </a:moveTo>
                  <a:cubicBezTo>
                    <a:pt x="330" y="0"/>
                    <a:pt x="229" y="65"/>
                    <a:pt x="188" y="170"/>
                  </a:cubicBezTo>
                  <a:cubicBezTo>
                    <a:pt x="64" y="490"/>
                    <a:pt x="1" y="833"/>
                    <a:pt x="1" y="1188"/>
                  </a:cubicBezTo>
                  <a:cubicBezTo>
                    <a:pt x="1" y="1544"/>
                    <a:pt x="64" y="1886"/>
                    <a:pt x="188" y="2207"/>
                  </a:cubicBezTo>
                  <a:cubicBezTo>
                    <a:pt x="230" y="2312"/>
                    <a:pt x="330" y="2376"/>
                    <a:pt x="436" y="2376"/>
                  </a:cubicBezTo>
                  <a:cubicBezTo>
                    <a:pt x="469" y="2376"/>
                    <a:pt x="501" y="2370"/>
                    <a:pt x="532" y="2358"/>
                  </a:cubicBezTo>
                  <a:cubicBezTo>
                    <a:pt x="669" y="2305"/>
                    <a:pt x="737" y="2150"/>
                    <a:pt x="684" y="2014"/>
                  </a:cubicBezTo>
                  <a:cubicBezTo>
                    <a:pt x="584" y="1756"/>
                    <a:pt x="532" y="1478"/>
                    <a:pt x="532" y="1188"/>
                  </a:cubicBezTo>
                  <a:cubicBezTo>
                    <a:pt x="532" y="899"/>
                    <a:pt x="584" y="621"/>
                    <a:pt x="684" y="363"/>
                  </a:cubicBezTo>
                  <a:cubicBezTo>
                    <a:pt x="737" y="226"/>
                    <a:pt x="670" y="72"/>
                    <a:pt x="532" y="19"/>
                  </a:cubicBezTo>
                  <a:cubicBezTo>
                    <a:pt x="501" y="6"/>
                    <a:pt x="468" y="0"/>
                    <a:pt x="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4"/>
            <p:cNvSpPr/>
            <p:nvPr/>
          </p:nvSpPr>
          <p:spPr>
            <a:xfrm>
              <a:off x="3359073" y="2612970"/>
              <a:ext cx="27197" cy="109884"/>
            </a:xfrm>
            <a:custGeom>
              <a:rect b="b" l="l" r="r" t="t"/>
              <a:pathLst>
                <a:path extrusionOk="0" h="3313" w="820">
                  <a:moveTo>
                    <a:pt x="518" y="0"/>
                  </a:moveTo>
                  <a:cubicBezTo>
                    <a:pt x="411" y="0"/>
                    <a:pt x="311" y="65"/>
                    <a:pt x="270" y="170"/>
                  </a:cubicBezTo>
                  <a:cubicBezTo>
                    <a:pt x="92" y="638"/>
                    <a:pt x="0" y="1138"/>
                    <a:pt x="0" y="1656"/>
                  </a:cubicBezTo>
                  <a:cubicBezTo>
                    <a:pt x="0" y="2176"/>
                    <a:pt x="92" y="2675"/>
                    <a:pt x="270" y="3142"/>
                  </a:cubicBezTo>
                  <a:cubicBezTo>
                    <a:pt x="311" y="3248"/>
                    <a:pt x="412" y="3312"/>
                    <a:pt x="519" y="3312"/>
                  </a:cubicBezTo>
                  <a:cubicBezTo>
                    <a:pt x="551" y="3312"/>
                    <a:pt x="583" y="3306"/>
                    <a:pt x="614" y="3295"/>
                  </a:cubicBezTo>
                  <a:cubicBezTo>
                    <a:pt x="751" y="3242"/>
                    <a:pt x="820" y="3088"/>
                    <a:pt x="767" y="2951"/>
                  </a:cubicBezTo>
                  <a:cubicBezTo>
                    <a:pt x="611" y="2545"/>
                    <a:pt x="532" y="2110"/>
                    <a:pt x="532" y="1656"/>
                  </a:cubicBezTo>
                  <a:cubicBezTo>
                    <a:pt x="532" y="1202"/>
                    <a:pt x="611" y="767"/>
                    <a:pt x="766" y="361"/>
                  </a:cubicBezTo>
                  <a:cubicBezTo>
                    <a:pt x="820" y="225"/>
                    <a:pt x="751" y="71"/>
                    <a:pt x="614" y="18"/>
                  </a:cubicBezTo>
                  <a:cubicBezTo>
                    <a:pt x="583" y="6"/>
                    <a:pt x="550"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4"/>
            <p:cNvSpPr/>
            <p:nvPr/>
          </p:nvSpPr>
          <p:spPr>
            <a:xfrm>
              <a:off x="3804811" y="2628493"/>
              <a:ext cx="24444" cy="78839"/>
            </a:xfrm>
            <a:custGeom>
              <a:rect b="b" l="l" r="r" t="t"/>
              <a:pathLst>
                <a:path extrusionOk="0" h="2377" w="737">
                  <a:moveTo>
                    <a:pt x="301" y="0"/>
                  </a:moveTo>
                  <a:cubicBezTo>
                    <a:pt x="269" y="0"/>
                    <a:pt x="236" y="6"/>
                    <a:pt x="205" y="19"/>
                  </a:cubicBezTo>
                  <a:cubicBezTo>
                    <a:pt x="68" y="72"/>
                    <a:pt x="0" y="226"/>
                    <a:pt x="54" y="363"/>
                  </a:cubicBezTo>
                  <a:cubicBezTo>
                    <a:pt x="153" y="621"/>
                    <a:pt x="205" y="899"/>
                    <a:pt x="205" y="1188"/>
                  </a:cubicBezTo>
                  <a:cubicBezTo>
                    <a:pt x="205" y="1478"/>
                    <a:pt x="153" y="1756"/>
                    <a:pt x="54" y="2014"/>
                  </a:cubicBezTo>
                  <a:cubicBezTo>
                    <a:pt x="0" y="2150"/>
                    <a:pt x="68" y="2304"/>
                    <a:pt x="205" y="2358"/>
                  </a:cubicBezTo>
                  <a:cubicBezTo>
                    <a:pt x="237" y="2370"/>
                    <a:pt x="268" y="2376"/>
                    <a:pt x="301" y="2376"/>
                  </a:cubicBezTo>
                  <a:cubicBezTo>
                    <a:pt x="408" y="2376"/>
                    <a:pt x="508" y="2311"/>
                    <a:pt x="549" y="2207"/>
                  </a:cubicBezTo>
                  <a:cubicBezTo>
                    <a:pt x="674" y="1887"/>
                    <a:pt x="737" y="1544"/>
                    <a:pt x="737" y="1188"/>
                  </a:cubicBezTo>
                  <a:cubicBezTo>
                    <a:pt x="737" y="833"/>
                    <a:pt x="674" y="490"/>
                    <a:pt x="549" y="170"/>
                  </a:cubicBezTo>
                  <a:cubicBezTo>
                    <a:pt x="508" y="65"/>
                    <a:pt x="407"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4"/>
            <p:cNvSpPr/>
            <p:nvPr/>
          </p:nvSpPr>
          <p:spPr>
            <a:xfrm>
              <a:off x="3831544" y="2612970"/>
              <a:ext cx="27197" cy="109884"/>
            </a:xfrm>
            <a:custGeom>
              <a:rect b="b" l="l" r="r" t="t"/>
              <a:pathLst>
                <a:path extrusionOk="0" h="3313" w="820">
                  <a:moveTo>
                    <a:pt x="302" y="0"/>
                  </a:moveTo>
                  <a:cubicBezTo>
                    <a:pt x="271" y="0"/>
                    <a:pt x="238" y="6"/>
                    <a:pt x="207" y="18"/>
                  </a:cubicBezTo>
                  <a:cubicBezTo>
                    <a:pt x="69" y="71"/>
                    <a:pt x="0" y="224"/>
                    <a:pt x="54" y="361"/>
                  </a:cubicBezTo>
                  <a:cubicBezTo>
                    <a:pt x="209" y="767"/>
                    <a:pt x="288" y="1203"/>
                    <a:pt x="288" y="1656"/>
                  </a:cubicBezTo>
                  <a:cubicBezTo>
                    <a:pt x="288" y="2110"/>
                    <a:pt x="209" y="2545"/>
                    <a:pt x="54" y="2952"/>
                  </a:cubicBezTo>
                  <a:cubicBezTo>
                    <a:pt x="0" y="3088"/>
                    <a:pt x="69" y="3242"/>
                    <a:pt x="207" y="3295"/>
                  </a:cubicBezTo>
                  <a:cubicBezTo>
                    <a:pt x="238" y="3307"/>
                    <a:pt x="270" y="3312"/>
                    <a:pt x="302" y="3312"/>
                  </a:cubicBezTo>
                  <a:cubicBezTo>
                    <a:pt x="409" y="3312"/>
                    <a:pt x="510" y="3248"/>
                    <a:pt x="550" y="3142"/>
                  </a:cubicBezTo>
                  <a:cubicBezTo>
                    <a:pt x="729" y="2675"/>
                    <a:pt x="820" y="2176"/>
                    <a:pt x="820" y="1656"/>
                  </a:cubicBezTo>
                  <a:cubicBezTo>
                    <a:pt x="820" y="1138"/>
                    <a:pt x="729" y="638"/>
                    <a:pt x="550" y="170"/>
                  </a:cubicBezTo>
                  <a:cubicBezTo>
                    <a:pt x="509" y="65"/>
                    <a:pt x="409" y="0"/>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4"/>
            <p:cNvSpPr/>
            <p:nvPr/>
          </p:nvSpPr>
          <p:spPr>
            <a:xfrm>
              <a:off x="3493634" y="2348227"/>
              <a:ext cx="230614" cy="103284"/>
            </a:xfrm>
            <a:custGeom>
              <a:rect b="b" l="l" r="r" t="t"/>
              <a:pathLst>
                <a:path extrusionOk="0" h="3114" w="6953">
                  <a:moveTo>
                    <a:pt x="5395" y="532"/>
                  </a:moveTo>
                  <a:cubicBezTo>
                    <a:pt x="5960" y="532"/>
                    <a:pt x="6420" y="992"/>
                    <a:pt x="6420" y="1557"/>
                  </a:cubicBezTo>
                  <a:cubicBezTo>
                    <a:pt x="6420" y="2122"/>
                    <a:pt x="5960" y="2581"/>
                    <a:pt x="5396" y="2581"/>
                  </a:cubicBezTo>
                  <a:lnTo>
                    <a:pt x="1557" y="2581"/>
                  </a:lnTo>
                  <a:cubicBezTo>
                    <a:pt x="991" y="2581"/>
                    <a:pt x="532" y="2122"/>
                    <a:pt x="532" y="1557"/>
                  </a:cubicBezTo>
                  <a:cubicBezTo>
                    <a:pt x="532" y="992"/>
                    <a:pt x="991" y="532"/>
                    <a:pt x="1557" y="532"/>
                  </a:cubicBezTo>
                  <a:close/>
                  <a:moveTo>
                    <a:pt x="1557" y="0"/>
                  </a:moveTo>
                  <a:cubicBezTo>
                    <a:pt x="698" y="0"/>
                    <a:pt x="0" y="698"/>
                    <a:pt x="0" y="1557"/>
                  </a:cubicBezTo>
                  <a:cubicBezTo>
                    <a:pt x="0" y="2415"/>
                    <a:pt x="698" y="3113"/>
                    <a:pt x="1557" y="3113"/>
                  </a:cubicBezTo>
                  <a:lnTo>
                    <a:pt x="5395" y="3113"/>
                  </a:lnTo>
                  <a:cubicBezTo>
                    <a:pt x="6254" y="3113"/>
                    <a:pt x="6952" y="2415"/>
                    <a:pt x="6952" y="1557"/>
                  </a:cubicBezTo>
                  <a:cubicBezTo>
                    <a:pt x="6952" y="698"/>
                    <a:pt x="6254" y="0"/>
                    <a:pt x="5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4"/>
            <p:cNvSpPr/>
            <p:nvPr/>
          </p:nvSpPr>
          <p:spPr>
            <a:xfrm>
              <a:off x="3532804" y="2375690"/>
              <a:ext cx="44809" cy="44809"/>
            </a:xfrm>
            <a:custGeom>
              <a:rect b="b" l="l" r="r" t="t"/>
              <a:pathLst>
                <a:path extrusionOk="0" h="1351" w="1351">
                  <a:moveTo>
                    <a:pt x="819" y="533"/>
                  </a:moveTo>
                  <a:lnTo>
                    <a:pt x="819" y="819"/>
                  </a:lnTo>
                  <a:lnTo>
                    <a:pt x="533" y="819"/>
                  </a:lnTo>
                  <a:lnTo>
                    <a:pt x="533" y="533"/>
                  </a:lnTo>
                  <a:close/>
                  <a:moveTo>
                    <a:pt x="444" y="1"/>
                  </a:moveTo>
                  <a:cubicBezTo>
                    <a:pt x="200" y="1"/>
                    <a:pt x="1" y="199"/>
                    <a:pt x="1" y="443"/>
                  </a:cubicBezTo>
                  <a:lnTo>
                    <a:pt x="1" y="907"/>
                  </a:lnTo>
                  <a:cubicBezTo>
                    <a:pt x="1" y="1152"/>
                    <a:pt x="199" y="1351"/>
                    <a:pt x="444" y="1351"/>
                  </a:cubicBezTo>
                  <a:lnTo>
                    <a:pt x="907" y="1351"/>
                  </a:lnTo>
                  <a:cubicBezTo>
                    <a:pt x="1152" y="1351"/>
                    <a:pt x="1351" y="1152"/>
                    <a:pt x="1351" y="907"/>
                  </a:cubicBezTo>
                  <a:lnTo>
                    <a:pt x="1351" y="443"/>
                  </a:lnTo>
                  <a:cubicBezTo>
                    <a:pt x="1351" y="200"/>
                    <a:pt x="1152"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4"/>
            <p:cNvSpPr/>
            <p:nvPr/>
          </p:nvSpPr>
          <p:spPr>
            <a:xfrm>
              <a:off x="3640201" y="2375690"/>
              <a:ext cx="44809" cy="44809"/>
            </a:xfrm>
            <a:custGeom>
              <a:rect b="b" l="l" r="r" t="t"/>
              <a:pathLst>
                <a:path extrusionOk="0" h="1351" w="1351">
                  <a:moveTo>
                    <a:pt x="819" y="533"/>
                  </a:moveTo>
                  <a:lnTo>
                    <a:pt x="819" y="819"/>
                  </a:lnTo>
                  <a:lnTo>
                    <a:pt x="532" y="819"/>
                  </a:lnTo>
                  <a:lnTo>
                    <a:pt x="532" y="533"/>
                  </a:lnTo>
                  <a:close/>
                  <a:moveTo>
                    <a:pt x="444" y="1"/>
                  </a:moveTo>
                  <a:cubicBezTo>
                    <a:pt x="199" y="1"/>
                    <a:pt x="0" y="199"/>
                    <a:pt x="0" y="443"/>
                  </a:cubicBezTo>
                  <a:lnTo>
                    <a:pt x="0" y="907"/>
                  </a:lnTo>
                  <a:cubicBezTo>
                    <a:pt x="0" y="1152"/>
                    <a:pt x="199" y="1351"/>
                    <a:pt x="444" y="1351"/>
                  </a:cubicBezTo>
                  <a:lnTo>
                    <a:pt x="908" y="1351"/>
                  </a:lnTo>
                  <a:cubicBezTo>
                    <a:pt x="1152" y="1351"/>
                    <a:pt x="1350" y="1152"/>
                    <a:pt x="1350" y="907"/>
                  </a:cubicBezTo>
                  <a:lnTo>
                    <a:pt x="1350" y="443"/>
                  </a:lnTo>
                  <a:cubicBezTo>
                    <a:pt x="1350" y="200"/>
                    <a:pt x="1152" y="1"/>
                    <a:pt x="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4"/>
            <p:cNvSpPr/>
            <p:nvPr/>
          </p:nvSpPr>
          <p:spPr>
            <a:xfrm>
              <a:off x="3536818" y="2541992"/>
              <a:ext cx="144212" cy="160630"/>
            </a:xfrm>
            <a:custGeom>
              <a:rect b="b" l="l" r="r" t="t"/>
              <a:pathLst>
                <a:path extrusionOk="0" h="4843" w="4348">
                  <a:moveTo>
                    <a:pt x="2174" y="532"/>
                  </a:moveTo>
                  <a:cubicBezTo>
                    <a:pt x="2180" y="532"/>
                    <a:pt x="2186" y="533"/>
                    <a:pt x="2189" y="533"/>
                  </a:cubicBezTo>
                  <a:lnTo>
                    <a:pt x="3800" y="1464"/>
                  </a:lnTo>
                  <a:cubicBezTo>
                    <a:pt x="3806" y="1471"/>
                    <a:pt x="3812" y="1483"/>
                    <a:pt x="3815" y="1490"/>
                  </a:cubicBezTo>
                  <a:lnTo>
                    <a:pt x="3815" y="3353"/>
                  </a:lnTo>
                  <a:cubicBezTo>
                    <a:pt x="3812" y="3361"/>
                    <a:pt x="3806" y="3373"/>
                    <a:pt x="3800" y="3378"/>
                  </a:cubicBezTo>
                  <a:lnTo>
                    <a:pt x="2189" y="4309"/>
                  </a:lnTo>
                  <a:cubicBezTo>
                    <a:pt x="2186" y="4311"/>
                    <a:pt x="2180" y="4311"/>
                    <a:pt x="2174" y="4311"/>
                  </a:cubicBezTo>
                  <a:cubicBezTo>
                    <a:pt x="2168" y="4311"/>
                    <a:pt x="2162" y="4311"/>
                    <a:pt x="2159" y="4309"/>
                  </a:cubicBezTo>
                  <a:lnTo>
                    <a:pt x="547" y="3378"/>
                  </a:lnTo>
                  <a:cubicBezTo>
                    <a:pt x="542" y="3373"/>
                    <a:pt x="535" y="3361"/>
                    <a:pt x="533" y="3353"/>
                  </a:cubicBezTo>
                  <a:lnTo>
                    <a:pt x="533" y="1490"/>
                  </a:lnTo>
                  <a:cubicBezTo>
                    <a:pt x="535" y="1483"/>
                    <a:pt x="542" y="1471"/>
                    <a:pt x="547" y="1464"/>
                  </a:cubicBezTo>
                  <a:lnTo>
                    <a:pt x="2159" y="533"/>
                  </a:lnTo>
                  <a:cubicBezTo>
                    <a:pt x="2162" y="533"/>
                    <a:pt x="2168" y="532"/>
                    <a:pt x="2174" y="532"/>
                  </a:cubicBezTo>
                  <a:close/>
                  <a:moveTo>
                    <a:pt x="2174" y="0"/>
                  </a:moveTo>
                  <a:cubicBezTo>
                    <a:pt x="2103" y="0"/>
                    <a:pt x="1998" y="13"/>
                    <a:pt x="1898" y="70"/>
                  </a:cubicBezTo>
                  <a:lnTo>
                    <a:pt x="276" y="1007"/>
                  </a:lnTo>
                  <a:cubicBezTo>
                    <a:pt x="117" y="1100"/>
                    <a:pt x="1" y="1300"/>
                    <a:pt x="1" y="1485"/>
                  </a:cubicBezTo>
                  <a:lnTo>
                    <a:pt x="1" y="3359"/>
                  </a:lnTo>
                  <a:cubicBezTo>
                    <a:pt x="1" y="3543"/>
                    <a:pt x="117" y="3744"/>
                    <a:pt x="276" y="3836"/>
                  </a:cubicBezTo>
                  <a:lnTo>
                    <a:pt x="1898" y="4773"/>
                  </a:lnTo>
                  <a:cubicBezTo>
                    <a:pt x="1998" y="4831"/>
                    <a:pt x="2103" y="4842"/>
                    <a:pt x="2174" y="4842"/>
                  </a:cubicBezTo>
                  <a:cubicBezTo>
                    <a:pt x="2244" y="4842"/>
                    <a:pt x="2350" y="4831"/>
                    <a:pt x="2450" y="4773"/>
                  </a:cubicBezTo>
                  <a:lnTo>
                    <a:pt x="4071" y="3836"/>
                  </a:lnTo>
                  <a:cubicBezTo>
                    <a:pt x="4231" y="3744"/>
                    <a:pt x="4347" y="3544"/>
                    <a:pt x="4347" y="3359"/>
                  </a:cubicBezTo>
                  <a:lnTo>
                    <a:pt x="4347" y="1485"/>
                  </a:lnTo>
                  <a:cubicBezTo>
                    <a:pt x="4347" y="1300"/>
                    <a:pt x="4231" y="1100"/>
                    <a:pt x="4071" y="1007"/>
                  </a:cubicBezTo>
                  <a:lnTo>
                    <a:pt x="2450" y="70"/>
                  </a:lnTo>
                  <a:cubicBezTo>
                    <a:pt x="2349" y="13"/>
                    <a:pt x="2244" y="0"/>
                    <a:pt x="2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4"/>
            <p:cNvSpPr/>
            <p:nvPr/>
          </p:nvSpPr>
          <p:spPr>
            <a:xfrm>
              <a:off x="3577879" y="2597448"/>
              <a:ext cx="62056" cy="17678"/>
            </a:xfrm>
            <a:custGeom>
              <a:rect b="b" l="l" r="r" t="t"/>
              <a:pathLst>
                <a:path extrusionOk="0" h="533" w="1871">
                  <a:moveTo>
                    <a:pt x="266" y="1"/>
                  </a:moveTo>
                  <a:cubicBezTo>
                    <a:pt x="119" y="1"/>
                    <a:pt x="0" y="120"/>
                    <a:pt x="0" y="267"/>
                  </a:cubicBezTo>
                  <a:cubicBezTo>
                    <a:pt x="0" y="414"/>
                    <a:pt x="119" y="532"/>
                    <a:pt x="266" y="532"/>
                  </a:cubicBezTo>
                  <a:lnTo>
                    <a:pt x="1605" y="533"/>
                  </a:lnTo>
                  <a:cubicBezTo>
                    <a:pt x="1752" y="533"/>
                    <a:pt x="1871" y="414"/>
                    <a:pt x="1871" y="267"/>
                  </a:cubicBezTo>
                  <a:cubicBezTo>
                    <a:pt x="1871" y="120"/>
                    <a:pt x="1752" y="1"/>
                    <a:pt x="1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4"/>
            <p:cNvSpPr/>
            <p:nvPr/>
          </p:nvSpPr>
          <p:spPr>
            <a:xfrm>
              <a:off x="3577912" y="2629488"/>
              <a:ext cx="62023" cy="17678"/>
            </a:xfrm>
            <a:custGeom>
              <a:rect b="b" l="l" r="r" t="t"/>
              <a:pathLst>
                <a:path extrusionOk="0" h="533" w="1870">
                  <a:moveTo>
                    <a:pt x="266" y="1"/>
                  </a:moveTo>
                  <a:cubicBezTo>
                    <a:pt x="119" y="1"/>
                    <a:pt x="0" y="120"/>
                    <a:pt x="0" y="267"/>
                  </a:cubicBezTo>
                  <a:cubicBezTo>
                    <a:pt x="0" y="414"/>
                    <a:pt x="119" y="532"/>
                    <a:pt x="266" y="532"/>
                  </a:cubicBezTo>
                  <a:lnTo>
                    <a:pt x="1604" y="533"/>
                  </a:lnTo>
                  <a:cubicBezTo>
                    <a:pt x="1751" y="533"/>
                    <a:pt x="1870" y="414"/>
                    <a:pt x="1870" y="267"/>
                  </a:cubicBezTo>
                  <a:cubicBezTo>
                    <a:pt x="1870" y="120"/>
                    <a:pt x="1751" y="1"/>
                    <a:pt x="1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64"/>
          <p:cNvGrpSpPr/>
          <p:nvPr/>
        </p:nvGrpSpPr>
        <p:grpSpPr>
          <a:xfrm>
            <a:off x="3912984" y="2253390"/>
            <a:ext cx="536674" cy="506189"/>
            <a:chOff x="4002290" y="2305475"/>
            <a:chExt cx="601990" cy="567794"/>
          </a:xfrm>
        </p:grpSpPr>
        <p:sp>
          <p:nvSpPr>
            <p:cNvPr id="2514" name="Google Shape;2514;p64"/>
            <p:cNvSpPr/>
            <p:nvPr/>
          </p:nvSpPr>
          <p:spPr>
            <a:xfrm>
              <a:off x="4123717" y="2467995"/>
              <a:ext cx="36086" cy="55058"/>
            </a:xfrm>
            <a:custGeom>
              <a:rect b="b" l="l" r="r" t="t"/>
              <a:pathLst>
                <a:path extrusionOk="0" h="1660" w="1088">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4"/>
            <p:cNvSpPr/>
            <p:nvPr/>
          </p:nvSpPr>
          <p:spPr>
            <a:xfrm>
              <a:off x="4077382" y="2453269"/>
              <a:ext cx="17678" cy="39337"/>
            </a:xfrm>
            <a:custGeom>
              <a:rect b="b" l="l" r="r" t="t"/>
              <a:pathLst>
                <a:path extrusionOk="0" h="1186" w="533">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4"/>
            <p:cNvSpPr/>
            <p:nvPr/>
          </p:nvSpPr>
          <p:spPr>
            <a:xfrm>
              <a:off x="4180002" y="2453269"/>
              <a:ext cx="17645" cy="39337"/>
            </a:xfrm>
            <a:custGeom>
              <a:rect b="b" l="l" r="r" t="t"/>
              <a:pathLst>
                <a:path extrusionOk="0" h="1186" w="532">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4"/>
            <p:cNvSpPr/>
            <p:nvPr/>
          </p:nvSpPr>
          <p:spPr>
            <a:xfrm>
              <a:off x="4093733" y="2536884"/>
              <a:ext cx="87595" cy="31708"/>
            </a:xfrm>
            <a:custGeom>
              <a:rect b="b" l="l" r="r" t="t"/>
              <a:pathLst>
                <a:path extrusionOk="0" h="956" w="2641">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4"/>
            <p:cNvSpPr/>
            <p:nvPr/>
          </p:nvSpPr>
          <p:spPr>
            <a:xfrm>
              <a:off x="4002290" y="2305475"/>
              <a:ext cx="601990" cy="567794"/>
            </a:xfrm>
            <a:custGeom>
              <a:rect b="b" l="l" r="r" t="t"/>
              <a:pathLst>
                <a:path extrusionOk="0" h="17119" w="1815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4"/>
            <p:cNvSpPr/>
            <p:nvPr/>
          </p:nvSpPr>
          <p:spPr>
            <a:xfrm>
              <a:off x="4384911" y="2616752"/>
              <a:ext cx="63980" cy="42852"/>
            </a:xfrm>
            <a:custGeom>
              <a:rect b="b" l="l" r="r" t="t"/>
              <a:pathLst>
                <a:path extrusionOk="0" h="1292" w="1929">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4"/>
            <p:cNvSpPr/>
            <p:nvPr/>
          </p:nvSpPr>
          <p:spPr>
            <a:xfrm>
              <a:off x="4465077" y="2616752"/>
              <a:ext cx="64013" cy="42852"/>
            </a:xfrm>
            <a:custGeom>
              <a:rect b="b" l="l" r="r" t="t"/>
              <a:pathLst>
                <a:path extrusionOk="0" h="1292" w="193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4"/>
            <p:cNvSpPr/>
            <p:nvPr/>
          </p:nvSpPr>
          <p:spPr>
            <a:xfrm>
              <a:off x="4376221" y="2833567"/>
              <a:ext cx="45506" cy="17645"/>
            </a:xfrm>
            <a:custGeom>
              <a:rect b="b" l="l" r="r" t="t"/>
              <a:pathLst>
                <a:path extrusionOk="0" h="532" w="1372">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4"/>
            <p:cNvSpPr/>
            <p:nvPr/>
          </p:nvSpPr>
          <p:spPr>
            <a:xfrm>
              <a:off x="4466801" y="2833567"/>
              <a:ext cx="17678" cy="17678"/>
            </a:xfrm>
            <a:custGeom>
              <a:rect b="b" l="l" r="r" t="t"/>
              <a:pathLst>
                <a:path extrusionOk="0" h="533" w="533">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4"/>
            <p:cNvSpPr/>
            <p:nvPr/>
          </p:nvSpPr>
          <p:spPr>
            <a:xfrm>
              <a:off x="4492340"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4"/>
            <p:cNvSpPr/>
            <p:nvPr/>
          </p:nvSpPr>
          <p:spPr>
            <a:xfrm>
              <a:off x="4517879" y="2833567"/>
              <a:ext cx="17678" cy="17678"/>
            </a:xfrm>
            <a:custGeom>
              <a:rect b="b" l="l" r="r" t="t"/>
              <a:pathLst>
                <a:path extrusionOk="0" h="533" w="533">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4"/>
            <p:cNvSpPr/>
            <p:nvPr/>
          </p:nvSpPr>
          <p:spPr>
            <a:xfrm>
              <a:off x="4422622" y="2534894"/>
              <a:ext cx="17645" cy="17678"/>
            </a:xfrm>
            <a:custGeom>
              <a:rect b="b" l="l" r="r" t="t"/>
              <a:pathLst>
                <a:path extrusionOk="0" h="533" w="532">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4"/>
            <p:cNvSpPr/>
            <p:nvPr/>
          </p:nvSpPr>
          <p:spPr>
            <a:xfrm>
              <a:off x="4448161" y="2534894"/>
              <a:ext cx="17678" cy="17678"/>
            </a:xfrm>
            <a:custGeom>
              <a:rect b="b" l="l" r="r" t="t"/>
              <a:pathLst>
                <a:path extrusionOk="0" h="533" w="533">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4"/>
            <p:cNvSpPr/>
            <p:nvPr/>
          </p:nvSpPr>
          <p:spPr>
            <a:xfrm>
              <a:off x="4473700" y="2534894"/>
              <a:ext cx="17678" cy="17678"/>
            </a:xfrm>
            <a:custGeom>
              <a:rect b="b" l="l" r="r" t="t"/>
              <a:pathLst>
                <a:path extrusionOk="0" h="533" w="533">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4"/>
            <p:cNvSpPr/>
            <p:nvPr/>
          </p:nvSpPr>
          <p:spPr>
            <a:xfrm>
              <a:off x="4418543" y="2700433"/>
              <a:ext cx="76882" cy="17645"/>
            </a:xfrm>
            <a:custGeom>
              <a:rect b="b" l="l" r="r" t="t"/>
              <a:pathLst>
                <a:path extrusionOk="0" h="532" w="2318">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4"/>
            <p:cNvSpPr/>
            <p:nvPr/>
          </p:nvSpPr>
          <p:spPr>
            <a:xfrm>
              <a:off x="4418543" y="2721262"/>
              <a:ext cx="76882" cy="17645"/>
            </a:xfrm>
            <a:custGeom>
              <a:rect b="b" l="l" r="r" t="t"/>
              <a:pathLst>
                <a:path extrusionOk="0" h="532" w="2318">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64"/>
          <p:cNvGrpSpPr/>
          <p:nvPr/>
        </p:nvGrpSpPr>
        <p:grpSpPr>
          <a:xfrm>
            <a:off x="4645568" y="2257737"/>
            <a:ext cx="536674" cy="497496"/>
            <a:chOff x="4696652" y="2310350"/>
            <a:chExt cx="601990" cy="558043"/>
          </a:xfrm>
        </p:grpSpPr>
        <p:sp>
          <p:nvSpPr>
            <p:cNvPr id="2531" name="Google Shape;2531;p64"/>
            <p:cNvSpPr/>
            <p:nvPr/>
          </p:nvSpPr>
          <p:spPr>
            <a:xfrm>
              <a:off x="4696652" y="2310350"/>
              <a:ext cx="601990" cy="558043"/>
            </a:xfrm>
            <a:custGeom>
              <a:rect b="b" l="l" r="r" t="t"/>
              <a:pathLst>
                <a:path extrusionOk="0" h="16825" w="18150">
                  <a:moveTo>
                    <a:pt x="10845" y="532"/>
                  </a:moveTo>
                  <a:lnTo>
                    <a:pt x="10845" y="2436"/>
                  </a:lnTo>
                  <a:lnTo>
                    <a:pt x="7304" y="2436"/>
                  </a:lnTo>
                  <a:lnTo>
                    <a:pt x="7304" y="532"/>
                  </a:lnTo>
                  <a:close/>
                  <a:moveTo>
                    <a:pt x="11764" y="3894"/>
                  </a:moveTo>
                  <a:lnTo>
                    <a:pt x="11764" y="4569"/>
                  </a:lnTo>
                  <a:lnTo>
                    <a:pt x="9146" y="4569"/>
                  </a:lnTo>
                  <a:lnTo>
                    <a:pt x="9146" y="3894"/>
                  </a:lnTo>
                  <a:close/>
                  <a:moveTo>
                    <a:pt x="2616" y="3397"/>
                  </a:moveTo>
                  <a:lnTo>
                    <a:pt x="2616" y="4985"/>
                  </a:lnTo>
                  <a:lnTo>
                    <a:pt x="2298" y="4985"/>
                  </a:lnTo>
                  <a:lnTo>
                    <a:pt x="2298" y="3397"/>
                  </a:lnTo>
                  <a:close/>
                  <a:moveTo>
                    <a:pt x="15852" y="3397"/>
                  </a:moveTo>
                  <a:lnTo>
                    <a:pt x="15852" y="4985"/>
                  </a:lnTo>
                  <a:lnTo>
                    <a:pt x="15533" y="4985"/>
                  </a:lnTo>
                  <a:lnTo>
                    <a:pt x="15533" y="3397"/>
                  </a:lnTo>
                  <a:close/>
                  <a:moveTo>
                    <a:pt x="11206" y="5101"/>
                  </a:moveTo>
                  <a:lnTo>
                    <a:pt x="10966" y="5516"/>
                  </a:lnTo>
                  <a:lnTo>
                    <a:pt x="9944" y="5516"/>
                  </a:lnTo>
                  <a:lnTo>
                    <a:pt x="9705" y="5101"/>
                  </a:lnTo>
                  <a:close/>
                  <a:moveTo>
                    <a:pt x="2298" y="8006"/>
                  </a:moveTo>
                  <a:cubicBezTo>
                    <a:pt x="2595" y="8146"/>
                    <a:pt x="2801" y="8450"/>
                    <a:pt x="2801" y="8793"/>
                  </a:cubicBezTo>
                  <a:lnTo>
                    <a:pt x="2801" y="12054"/>
                  </a:lnTo>
                  <a:cubicBezTo>
                    <a:pt x="2801" y="12397"/>
                    <a:pt x="2595" y="12701"/>
                    <a:pt x="2298" y="12841"/>
                  </a:cubicBezTo>
                  <a:lnTo>
                    <a:pt x="2298" y="8006"/>
                  </a:lnTo>
                  <a:close/>
                  <a:moveTo>
                    <a:pt x="10135" y="8133"/>
                  </a:moveTo>
                  <a:lnTo>
                    <a:pt x="9632" y="9977"/>
                  </a:lnTo>
                  <a:cubicBezTo>
                    <a:pt x="9538" y="10234"/>
                    <a:pt x="9629" y="10522"/>
                    <a:pt x="9852" y="10682"/>
                  </a:cubicBezTo>
                  <a:cubicBezTo>
                    <a:pt x="10210" y="10934"/>
                    <a:pt x="10423" y="11346"/>
                    <a:pt x="10423" y="11782"/>
                  </a:cubicBezTo>
                  <a:cubicBezTo>
                    <a:pt x="10423" y="12237"/>
                    <a:pt x="10196" y="12657"/>
                    <a:pt x="9814" y="12909"/>
                  </a:cubicBezTo>
                  <a:cubicBezTo>
                    <a:pt x="9697" y="12987"/>
                    <a:pt x="9660" y="13142"/>
                    <a:pt x="9730" y="13264"/>
                  </a:cubicBezTo>
                  <a:lnTo>
                    <a:pt x="9900" y="13555"/>
                  </a:lnTo>
                  <a:lnTo>
                    <a:pt x="8251" y="13555"/>
                  </a:lnTo>
                  <a:lnTo>
                    <a:pt x="8347" y="13388"/>
                  </a:lnTo>
                  <a:lnTo>
                    <a:pt x="8826" y="13388"/>
                  </a:lnTo>
                  <a:cubicBezTo>
                    <a:pt x="8972" y="13388"/>
                    <a:pt x="9092" y="13269"/>
                    <a:pt x="9092" y="13122"/>
                  </a:cubicBezTo>
                  <a:cubicBezTo>
                    <a:pt x="9092" y="12975"/>
                    <a:pt x="8972" y="12857"/>
                    <a:pt x="8826" y="12857"/>
                  </a:cubicBezTo>
                  <a:lnTo>
                    <a:pt x="8262" y="12857"/>
                  </a:lnTo>
                  <a:cubicBezTo>
                    <a:pt x="7925" y="12602"/>
                    <a:pt x="7727" y="12206"/>
                    <a:pt x="7727" y="11782"/>
                  </a:cubicBezTo>
                  <a:cubicBezTo>
                    <a:pt x="7727" y="11346"/>
                    <a:pt x="7941" y="10934"/>
                    <a:pt x="8298" y="10682"/>
                  </a:cubicBezTo>
                  <a:cubicBezTo>
                    <a:pt x="8522" y="10522"/>
                    <a:pt x="8612" y="10232"/>
                    <a:pt x="8519" y="9977"/>
                  </a:cubicBezTo>
                  <a:lnTo>
                    <a:pt x="8462" y="9772"/>
                  </a:lnTo>
                  <a:lnTo>
                    <a:pt x="8700" y="9772"/>
                  </a:lnTo>
                  <a:cubicBezTo>
                    <a:pt x="8847" y="9772"/>
                    <a:pt x="8966" y="9653"/>
                    <a:pt x="8966" y="9506"/>
                  </a:cubicBezTo>
                  <a:cubicBezTo>
                    <a:pt x="8966" y="9359"/>
                    <a:pt x="8847" y="9240"/>
                    <a:pt x="8700" y="9240"/>
                  </a:cubicBezTo>
                  <a:lnTo>
                    <a:pt x="8317" y="9240"/>
                  </a:lnTo>
                  <a:lnTo>
                    <a:pt x="8224" y="8899"/>
                  </a:lnTo>
                  <a:lnTo>
                    <a:pt x="8742" y="8899"/>
                  </a:lnTo>
                  <a:cubicBezTo>
                    <a:pt x="8889" y="8899"/>
                    <a:pt x="9008" y="8780"/>
                    <a:pt x="9008" y="8633"/>
                  </a:cubicBezTo>
                  <a:cubicBezTo>
                    <a:pt x="9008" y="8486"/>
                    <a:pt x="8889" y="8367"/>
                    <a:pt x="8742" y="8367"/>
                  </a:cubicBezTo>
                  <a:lnTo>
                    <a:pt x="8079" y="8367"/>
                  </a:lnTo>
                  <a:lnTo>
                    <a:pt x="8016" y="8133"/>
                  </a:lnTo>
                  <a:close/>
                  <a:moveTo>
                    <a:pt x="15409" y="2298"/>
                  </a:moveTo>
                  <a:cubicBezTo>
                    <a:pt x="15653" y="2298"/>
                    <a:pt x="15852" y="2496"/>
                    <a:pt x="15852" y="2742"/>
                  </a:cubicBezTo>
                  <a:lnTo>
                    <a:pt x="15852" y="2865"/>
                  </a:lnTo>
                  <a:lnTo>
                    <a:pt x="15476" y="2865"/>
                  </a:lnTo>
                  <a:cubicBezTo>
                    <a:pt x="15215" y="2865"/>
                    <a:pt x="15002" y="3078"/>
                    <a:pt x="15002" y="3338"/>
                  </a:cubicBezTo>
                  <a:lnTo>
                    <a:pt x="15002" y="3907"/>
                  </a:lnTo>
                  <a:lnTo>
                    <a:pt x="12296" y="3907"/>
                  </a:lnTo>
                  <a:lnTo>
                    <a:pt x="12296" y="3734"/>
                  </a:lnTo>
                  <a:cubicBezTo>
                    <a:pt x="12296" y="3528"/>
                    <a:pt x="12130" y="3362"/>
                    <a:pt x="11924" y="3362"/>
                  </a:cubicBezTo>
                  <a:lnTo>
                    <a:pt x="8987" y="3362"/>
                  </a:lnTo>
                  <a:cubicBezTo>
                    <a:pt x="8781" y="3362"/>
                    <a:pt x="8614" y="3528"/>
                    <a:pt x="8614" y="3734"/>
                  </a:cubicBezTo>
                  <a:lnTo>
                    <a:pt x="8614" y="3907"/>
                  </a:lnTo>
                  <a:lnTo>
                    <a:pt x="5601" y="3907"/>
                  </a:lnTo>
                  <a:cubicBezTo>
                    <a:pt x="5454" y="3907"/>
                    <a:pt x="5335" y="4026"/>
                    <a:pt x="5335" y="4173"/>
                  </a:cubicBezTo>
                  <a:cubicBezTo>
                    <a:pt x="5335" y="4320"/>
                    <a:pt x="5454" y="4439"/>
                    <a:pt x="5601" y="4439"/>
                  </a:cubicBezTo>
                  <a:lnTo>
                    <a:pt x="8614" y="4439"/>
                  </a:lnTo>
                  <a:lnTo>
                    <a:pt x="8614" y="4729"/>
                  </a:lnTo>
                  <a:cubicBezTo>
                    <a:pt x="8614" y="4934"/>
                    <a:pt x="8781" y="5101"/>
                    <a:pt x="8987" y="5101"/>
                  </a:cubicBezTo>
                  <a:lnTo>
                    <a:pt x="9091" y="5101"/>
                  </a:lnTo>
                  <a:lnTo>
                    <a:pt x="9507" y="5822"/>
                  </a:lnTo>
                  <a:cubicBezTo>
                    <a:pt x="9583" y="5954"/>
                    <a:pt x="9744" y="6047"/>
                    <a:pt x="9897" y="6047"/>
                  </a:cubicBezTo>
                  <a:lnTo>
                    <a:pt x="10189" y="6047"/>
                  </a:lnTo>
                  <a:lnTo>
                    <a:pt x="10189" y="6245"/>
                  </a:lnTo>
                  <a:cubicBezTo>
                    <a:pt x="10189" y="6392"/>
                    <a:pt x="10308" y="6511"/>
                    <a:pt x="10455" y="6511"/>
                  </a:cubicBezTo>
                  <a:cubicBezTo>
                    <a:pt x="10602" y="6511"/>
                    <a:pt x="10721" y="6392"/>
                    <a:pt x="10721" y="6245"/>
                  </a:cubicBezTo>
                  <a:lnTo>
                    <a:pt x="10721" y="6048"/>
                  </a:lnTo>
                  <a:lnTo>
                    <a:pt x="11014" y="6048"/>
                  </a:lnTo>
                  <a:cubicBezTo>
                    <a:pt x="11167" y="6048"/>
                    <a:pt x="11327" y="5955"/>
                    <a:pt x="11403" y="5822"/>
                  </a:cubicBezTo>
                  <a:lnTo>
                    <a:pt x="11820" y="5101"/>
                  </a:lnTo>
                  <a:lnTo>
                    <a:pt x="11923" y="5101"/>
                  </a:lnTo>
                  <a:cubicBezTo>
                    <a:pt x="12129" y="5101"/>
                    <a:pt x="12296" y="4934"/>
                    <a:pt x="12296" y="4729"/>
                  </a:cubicBezTo>
                  <a:lnTo>
                    <a:pt x="12296" y="4439"/>
                  </a:lnTo>
                  <a:lnTo>
                    <a:pt x="15001" y="4439"/>
                  </a:lnTo>
                  <a:lnTo>
                    <a:pt x="15001" y="5043"/>
                  </a:lnTo>
                  <a:cubicBezTo>
                    <a:pt x="15001" y="5305"/>
                    <a:pt x="15214" y="5516"/>
                    <a:pt x="15476" y="5516"/>
                  </a:cubicBezTo>
                  <a:lnTo>
                    <a:pt x="15852" y="5516"/>
                  </a:lnTo>
                  <a:lnTo>
                    <a:pt x="15852" y="7441"/>
                  </a:lnTo>
                  <a:cubicBezTo>
                    <a:pt x="15248" y="7602"/>
                    <a:pt x="14817" y="8146"/>
                    <a:pt x="14817" y="8793"/>
                  </a:cubicBezTo>
                  <a:lnTo>
                    <a:pt x="14817" y="12054"/>
                  </a:lnTo>
                  <a:cubicBezTo>
                    <a:pt x="14817" y="12701"/>
                    <a:pt x="15248" y="13245"/>
                    <a:pt x="15852" y="13407"/>
                  </a:cubicBezTo>
                  <a:lnTo>
                    <a:pt x="15852" y="14084"/>
                  </a:lnTo>
                  <a:cubicBezTo>
                    <a:pt x="15852" y="14329"/>
                    <a:pt x="15652" y="14527"/>
                    <a:pt x="15408" y="14527"/>
                  </a:cubicBezTo>
                  <a:lnTo>
                    <a:pt x="14219" y="14527"/>
                  </a:lnTo>
                  <a:lnTo>
                    <a:pt x="14219" y="14237"/>
                  </a:lnTo>
                  <a:cubicBezTo>
                    <a:pt x="14219" y="13861"/>
                    <a:pt x="13913" y="13555"/>
                    <a:pt x="13537" y="13555"/>
                  </a:cubicBezTo>
                  <a:lnTo>
                    <a:pt x="12797" y="13555"/>
                  </a:lnTo>
                  <a:cubicBezTo>
                    <a:pt x="12650" y="13555"/>
                    <a:pt x="12531" y="13675"/>
                    <a:pt x="12531" y="13821"/>
                  </a:cubicBezTo>
                  <a:cubicBezTo>
                    <a:pt x="12531" y="13968"/>
                    <a:pt x="12650" y="14087"/>
                    <a:pt x="12797" y="14087"/>
                  </a:cubicBezTo>
                  <a:lnTo>
                    <a:pt x="13538" y="14087"/>
                  </a:lnTo>
                  <a:cubicBezTo>
                    <a:pt x="13619" y="14087"/>
                    <a:pt x="13688" y="14156"/>
                    <a:pt x="13688" y="14237"/>
                  </a:cubicBezTo>
                  <a:lnTo>
                    <a:pt x="13688" y="14528"/>
                  </a:lnTo>
                  <a:lnTo>
                    <a:pt x="4462" y="14528"/>
                  </a:lnTo>
                  <a:lnTo>
                    <a:pt x="4462" y="14237"/>
                  </a:lnTo>
                  <a:cubicBezTo>
                    <a:pt x="4462" y="14156"/>
                    <a:pt x="4531" y="14087"/>
                    <a:pt x="4612" y="14087"/>
                  </a:cubicBezTo>
                  <a:lnTo>
                    <a:pt x="11308" y="14087"/>
                  </a:lnTo>
                  <a:cubicBezTo>
                    <a:pt x="11455" y="14087"/>
                    <a:pt x="11574" y="13968"/>
                    <a:pt x="11574" y="13821"/>
                  </a:cubicBezTo>
                  <a:cubicBezTo>
                    <a:pt x="11574" y="13675"/>
                    <a:pt x="11455" y="13555"/>
                    <a:pt x="11308" y="13555"/>
                  </a:cubicBezTo>
                  <a:lnTo>
                    <a:pt x="10514" y="13555"/>
                  </a:lnTo>
                  <a:lnTo>
                    <a:pt x="10308" y="13200"/>
                  </a:lnTo>
                  <a:cubicBezTo>
                    <a:pt x="10717" y="12845"/>
                    <a:pt x="10955" y="12332"/>
                    <a:pt x="10955" y="11782"/>
                  </a:cubicBezTo>
                  <a:cubicBezTo>
                    <a:pt x="10955" y="11173"/>
                    <a:pt x="10657" y="10599"/>
                    <a:pt x="10159" y="10247"/>
                  </a:cubicBezTo>
                  <a:cubicBezTo>
                    <a:pt x="10131" y="10227"/>
                    <a:pt x="10119" y="10190"/>
                    <a:pt x="10133" y="10156"/>
                  </a:cubicBezTo>
                  <a:cubicBezTo>
                    <a:pt x="10137" y="10145"/>
                    <a:pt x="10140" y="10133"/>
                    <a:pt x="10143" y="10123"/>
                  </a:cubicBezTo>
                  <a:lnTo>
                    <a:pt x="10696" y="8094"/>
                  </a:lnTo>
                  <a:cubicBezTo>
                    <a:pt x="10728" y="7978"/>
                    <a:pt x="10704" y="7851"/>
                    <a:pt x="10631" y="7754"/>
                  </a:cubicBezTo>
                  <a:cubicBezTo>
                    <a:pt x="10557" y="7659"/>
                    <a:pt x="10441" y="7601"/>
                    <a:pt x="10320" y="7601"/>
                  </a:cubicBezTo>
                  <a:lnTo>
                    <a:pt x="7831" y="7601"/>
                  </a:lnTo>
                  <a:cubicBezTo>
                    <a:pt x="7710" y="7601"/>
                    <a:pt x="7594" y="7659"/>
                    <a:pt x="7520" y="7754"/>
                  </a:cubicBezTo>
                  <a:cubicBezTo>
                    <a:pt x="7447" y="7851"/>
                    <a:pt x="7422" y="7978"/>
                    <a:pt x="7454" y="8095"/>
                  </a:cubicBezTo>
                  <a:lnTo>
                    <a:pt x="8007" y="10122"/>
                  </a:lnTo>
                  <a:cubicBezTo>
                    <a:pt x="8010" y="10133"/>
                    <a:pt x="8013" y="10145"/>
                    <a:pt x="8019" y="10157"/>
                  </a:cubicBezTo>
                  <a:cubicBezTo>
                    <a:pt x="8031" y="10190"/>
                    <a:pt x="8019" y="10227"/>
                    <a:pt x="7991" y="10247"/>
                  </a:cubicBezTo>
                  <a:cubicBezTo>
                    <a:pt x="7492" y="10599"/>
                    <a:pt x="7195" y="11173"/>
                    <a:pt x="7195" y="11782"/>
                  </a:cubicBezTo>
                  <a:cubicBezTo>
                    <a:pt x="7195" y="12332"/>
                    <a:pt x="7433" y="12845"/>
                    <a:pt x="7842" y="13200"/>
                  </a:cubicBezTo>
                  <a:lnTo>
                    <a:pt x="7637" y="13555"/>
                  </a:lnTo>
                  <a:lnTo>
                    <a:pt x="4612" y="13555"/>
                  </a:lnTo>
                  <a:cubicBezTo>
                    <a:pt x="4236" y="13555"/>
                    <a:pt x="3930" y="13861"/>
                    <a:pt x="3930" y="14237"/>
                  </a:cubicBezTo>
                  <a:lnTo>
                    <a:pt x="3930" y="14528"/>
                  </a:lnTo>
                  <a:lnTo>
                    <a:pt x="2741" y="14528"/>
                  </a:lnTo>
                  <a:cubicBezTo>
                    <a:pt x="2497" y="14528"/>
                    <a:pt x="2298" y="14329"/>
                    <a:pt x="2298" y="14084"/>
                  </a:cubicBezTo>
                  <a:lnTo>
                    <a:pt x="2298" y="13407"/>
                  </a:lnTo>
                  <a:cubicBezTo>
                    <a:pt x="2901" y="13245"/>
                    <a:pt x="3333" y="12702"/>
                    <a:pt x="3333" y="12054"/>
                  </a:cubicBezTo>
                  <a:lnTo>
                    <a:pt x="3333" y="8793"/>
                  </a:lnTo>
                  <a:cubicBezTo>
                    <a:pt x="3333" y="8146"/>
                    <a:pt x="2901" y="7602"/>
                    <a:pt x="2298" y="7441"/>
                  </a:cubicBezTo>
                  <a:lnTo>
                    <a:pt x="2298" y="5516"/>
                  </a:lnTo>
                  <a:lnTo>
                    <a:pt x="2674" y="5516"/>
                  </a:lnTo>
                  <a:cubicBezTo>
                    <a:pt x="2935" y="5516"/>
                    <a:pt x="3148" y="5305"/>
                    <a:pt x="3148" y="5043"/>
                  </a:cubicBezTo>
                  <a:lnTo>
                    <a:pt x="3148" y="4439"/>
                  </a:lnTo>
                  <a:lnTo>
                    <a:pt x="4112" y="4439"/>
                  </a:lnTo>
                  <a:cubicBezTo>
                    <a:pt x="4259" y="4439"/>
                    <a:pt x="4378" y="4320"/>
                    <a:pt x="4378" y="4173"/>
                  </a:cubicBezTo>
                  <a:cubicBezTo>
                    <a:pt x="4378" y="4026"/>
                    <a:pt x="4259" y="3908"/>
                    <a:pt x="4112" y="3908"/>
                  </a:cubicBezTo>
                  <a:lnTo>
                    <a:pt x="3148" y="3908"/>
                  </a:lnTo>
                  <a:lnTo>
                    <a:pt x="3148" y="3338"/>
                  </a:lnTo>
                  <a:cubicBezTo>
                    <a:pt x="3148" y="3078"/>
                    <a:pt x="2935" y="2865"/>
                    <a:pt x="2674" y="2865"/>
                  </a:cubicBezTo>
                  <a:lnTo>
                    <a:pt x="2298" y="2865"/>
                  </a:lnTo>
                  <a:lnTo>
                    <a:pt x="2298" y="2742"/>
                  </a:lnTo>
                  <a:cubicBezTo>
                    <a:pt x="2298" y="2497"/>
                    <a:pt x="2497" y="2298"/>
                    <a:pt x="2741" y="2298"/>
                  </a:cubicBezTo>
                  <a:lnTo>
                    <a:pt x="6772" y="2298"/>
                  </a:lnTo>
                  <a:lnTo>
                    <a:pt x="6772" y="2494"/>
                  </a:lnTo>
                  <a:cubicBezTo>
                    <a:pt x="6772" y="2755"/>
                    <a:pt x="6985" y="2968"/>
                    <a:pt x="7246" y="2968"/>
                  </a:cubicBezTo>
                  <a:lnTo>
                    <a:pt x="10904" y="2968"/>
                  </a:lnTo>
                  <a:cubicBezTo>
                    <a:pt x="11165" y="2968"/>
                    <a:pt x="11377" y="2755"/>
                    <a:pt x="11377" y="2493"/>
                  </a:cubicBezTo>
                  <a:lnTo>
                    <a:pt x="11377" y="2298"/>
                  </a:lnTo>
                  <a:close/>
                  <a:moveTo>
                    <a:pt x="17529" y="532"/>
                  </a:moveTo>
                  <a:cubicBezTo>
                    <a:pt x="17578" y="532"/>
                    <a:pt x="17618" y="572"/>
                    <a:pt x="17618" y="621"/>
                  </a:cubicBezTo>
                  <a:lnTo>
                    <a:pt x="17618" y="16204"/>
                  </a:lnTo>
                  <a:cubicBezTo>
                    <a:pt x="17618" y="16253"/>
                    <a:pt x="17578" y="16294"/>
                    <a:pt x="17529" y="16294"/>
                  </a:cubicBezTo>
                  <a:lnTo>
                    <a:pt x="621" y="16294"/>
                  </a:lnTo>
                  <a:cubicBezTo>
                    <a:pt x="573" y="16294"/>
                    <a:pt x="532" y="16253"/>
                    <a:pt x="532" y="16204"/>
                  </a:cubicBezTo>
                  <a:lnTo>
                    <a:pt x="532" y="621"/>
                  </a:lnTo>
                  <a:cubicBezTo>
                    <a:pt x="532" y="572"/>
                    <a:pt x="573" y="532"/>
                    <a:pt x="621" y="532"/>
                  </a:cubicBezTo>
                  <a:lnTo>
                    <a:pt x="6772" y="532"/>
                  </a:lnTo>
                  <a:lnTo>
                    <a:pt x="6772" y="1766"/>
                  </a:lnTo>
                  <a:lnTo>
                    <a:pt x="2741" y="1766"/>
                  </a:lnTo>
                  <a:cubicBezTo>
                    <a:pt x="2204" y="1766"/>
                    <a:pt x="1767" y="2204"/>
                    <a:pt x="1767" y="2742"/>
                  </a:cubicBezTo>
                  <a:lnTo>
                    <a:pt x="1767" y="14084"/>
                  </a:lnTo>
                  <a:cubicBezTo>
                    <a:pt x="1767" y="14621"/>
                    <a:pt x="2204" y="15059"/>
                    <a:pt x="2741" y="15059"/>
                  </a:cubicBezTo>
                  <a:lnTo>
                    <a:pt x="15409" y="15059"/>
                  </a:lnTo>
                  <a:cubicBezTo>
                    <a:pt x="15946" y="15059"/>
                    <a:pt x="16383" y="14621"/>
                    <a:pt x="16383" y="14084"/>
                  </a:cubicBezTo>
                  <a:lnTo>
                    <a:pt x="16383" y="10575"/>
                  </a:lnTo>
                  <a:cubicBezTo>
                    <a:pt x="16383" y="10428"/>
                    <a:pt x="16264" y="10309"/>
                    <a:pt x="16118" y="10309"/>
                  </a:cubicBezTo>
                  <a:cubicBezTo>
                    <a:pt x="15971" y="10309"/>
                    <a:pt x="15852" y="10428"/>
                    <a:pt x="15852" y="10575"/>
                  </a:cubicBezTo>
                  <a:lnTo>
                    <a:pt x="15852" y="12840"/>
                  </a:lnTo>
                  <a:cubicBezTo>
                    <a:pt x="15556" y="12700"/>
                    <a:pt x="15350" y="12397"/>
                    <a:pt x="15350" y="12054"/>
                  </a:cubicBezTo>
                  <a:lnTo>
                    <a:pt x="15350" y="8793"/>
                  </a:lnTo>
                  <a:cubicBezTo>
                    <a:pt x="15350" y="8450"/>
                    <a:pt x="15555" y="8148"/>
                    <a:pt x="15852" y="8008"/>
                  </a:cubicBezTo>
                  <a:lnTo>
                    <a:pt x="15852" y="8980"/>
                  </a:lnTo>
                  <a:cubicBezTo>
                    <a:pt x="15852" y="9127"/>
                    <a:pt x="15971" y="9246"/>
                    <a:pt x="16118" y="9246"/>
                  </a:cubicBezTo>
                  <a:cubicBezTo>
                    <a:pt x="16264" y="9246"/>
                    <a:pt x="16383" y="9127"/>
                    <a:pt x="16383" y="8980"/>
                  </a:cubicBezTo>
                  <a:lnTo>
                    <a:pt x="16383" y="2741"/>
                  </a:lnTo>
                  <a:cubicBezTo>
                    <a:pt x="16383" y="2204"/>
                    <a:pt x="15946" y="1766"/>
                    <a:pt x="15409" y="1766"/>
                  </a:cubicBezTo>
                  <a:lnTo>
                    <a:pt x="11377" y="1766"/>
                  </a:lnTo>
                  <a:lnTo>
                    <a:pt x="11377" y="532"/>
                  </a:lnTo>
                  <a:close/>
                  <a:moveTo>
                    <a:pt x="621" y="0"/>
                  </a:moveTo>
                  <a:cubicBezTo>
                    <a:pt x="279" y="0"/>
                    <a:pt x="1" y="279"/>
                    <a:pt x="1" y="621"/>
                  </a:cubicBezTo>
                  <a:lnTo>
                    <a:pt x="1" y="16204"/>
                  </a:lnTo>
                  <a:cubicBezTo>
                    <a:pt x="1" y="16546"/>
                    <a:pt x="279" y="16825"/>
                    <a:pt x="621" y="16825"/>
                  </a:cubicBezTo>
                  <a:lnTo>
                    <a:pt x="17529" y="16825"/>
                  </a:lnTo>
                  <a:cubicBezTo>
                    <a:pt x="17871" y="16825"/>
                    <a:pt x="18149" y="16546"/>
                    <a:pt x="18149" y="16204"/>
                  </a:cubicBezTo>
                  <a:lnTo>
                    <a:pt x="18149" y="621"/>
                  </a:lnTo>
                  <a:cubicBezTo>
                    <a:pt x="18149" y="279"/>
                    <a:pt x="17871" y="0"/>
                    <a:pt x="17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4"/>
            <p:cNvSpPr/>
            <p:nvPr/>
          </p:nvSpPr>
          <p:spPr>
            <a:xfrm>
              <a:off x="5088095" y="2340698"/>
              <a:ext cx="17612" cy="17645"/>
            </a:xfrm>
            <a:custGeom>
              <a:rect b="b" l="l" r="r" t="t"/>
              <a:pathLst>
                <a:path extrusionOk="0" h="532" w="531">
                  <a:moveTo>
                    <a:pt x="265" y="0"/>
                  </a:moveTo>
                  <a:cubicBezTo>
                    <a:pt x="195" y="0"/>
                    <a:pt x="126" y="28"/>
                    <a:pt x="78" y="77"/>
                  </a:cubicBezTo>
                  <a:cubicBezTo>
                    <a:pt x="28" y="127"/>
                    <a:pt x="0" y="195"/>
                    <a:pt x="0" y="265"/>
                  </a:cubicBezTo>
                  <a:cubicBezTo>
                    <a:pt x="0" y="336"/>
                    <a:pt x="28" y="404"/>
                    <a:pt x="78" y="453"/>
                  </a:cubicBezTo>
                  <a:cubicBezTo>
                    <a:pt x="126" y="503"/>
                    <a:pt x="196" y="531"/>
                    <a:pt x="265" y="531"/>
                  </a:cubicBezTo>
                  <a:cubicBezTo>
                    <a:pt x="336" y="531"/>
                    <a:pt x="404" y="503"/>
                    <a:pt x="454" y="453"/>
                  </a:cubicBezTo>
                  <a:cubicBezTo>
                    <a:pt x="503" y="404"/>
                    <a:pt x="531" y="336"/>
                    <a:pt x="531" y="265"/>
                  </a:cubicBezTo>
                  <a:cubicBezTo>
                    <a:pt x="531" y="195"/>
                    <a:pt x="503" y="127"/>
                    <a:pt x="454" y="77"/>
                  </a:cubicBezTo>
                  <a:cubicBezTo>
                    <a:pt x="404" y="28"/>
                    <a:pt x="336"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4"/>
            <p:cNvSpPr/>
            <p:nvPr/>
          </p:nvSpPr>
          <p:spPr>
            <a:xfrm>
              <a:off x="4888194" y="2340698"/>
              <a:ext cx="17678" cy="17645"/>
            </a:xfrm>
            <a:custGeom>
              <a:rect b="b" l="l" r="r" t="t"/>
              <a:pathLst>
                <a:path extrusionOk="0" h="532" w="533">
                  <a:moveTo>
                    <a:pt x="266" y="0"/>
                  </a:moveTo>
                  <a:cubicBezTo>
                    <a:pt x="195" y="0"/>
                    <a:pt x="127" y="28"/>
                    <a:pt x="78" y="77"/>
                  </a:cubicBezTo>
                  <a:cubicBezTo>
                    <a:pt x="29" y="126"/>
                    <a:pt x="0" y="195"/>
                    <a:pt x="0" y="265"/>
                  </a:cubicBezTo>
                  <a:cubicBezTo>
                    <a:pt x="0" y="336"/>
                    <a:pt x="29" y="404"/>
                    <a:pt x="78" y="454"/>
                  </a:cubicBezTo>
                  <a:cubicBezTo>
                    <a:pt x="127" y="503"/>
                    <a:pt x="196" y="531"/>
                    <a:pt x="266" y="531"/>
                  </a:cubicBezTo>
                  <a:cubicBezTo>
                    <a:pt x="336" y="531"/>
                    <a:pt x="404" y="503"/>
                    <a:pt x="454" y="454"/>
                  </a:cubicBezTo>
                  <a:cubicBezTo>
                    <a:pt x="503" y="404"/>
                    <a:pt x="532" y="335"/>
                    <a:pt x="532" y="265"/>
                  </a:cubicBezTo>
                  <a:cubicBezTo>
                    <a:pt x="532" y="195"/>
                    <a:pt x="503" y="127"/>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4"/>
            <p:cNvSpPr/>
            <p:nvPr/>
          </p:nvSpPr>
          <p:spPr>
            <a:xfrm>
              <a:off x="4977083" y="2821760"/>
              <a:ext cx="41128" cy="17678"/>
            </a:xfrm>
            <a:custGeom>
              <a:rect b="b" l="l" r="r" t="t"/>
              <a:pathLst>
                <a:path extrusionOk="0" h="533" w="1240">
                  <a:moveTo>
                    <a:pt x="267" y="1"/>
                  </a:moveTo>
                  <a:cubicBezTo>
                    <a:pt x="120" y="1"/>
                    <a:pt x="1" y="120"/>
                    <a:pt x="1" y="267"/>
                  </a:cubicBezTo>
                  <a:cubicBezTo>
                    <a:pt x="1" y="414"/>
                    <a:pt x="120" y="533"/>
                    <a:pt x="267" y="533"/>
                  </a:cubicBezTo>
                  <a:lnTo>
                    <a:pt x="973" y="533"/>
                  </a:lnTo>
                  <a:cubicBezTo>
                    <a:pt x="1120" y="533"/>
                    <a:pt x="1239" y="414"/>
                    <a:pt x="1239" y="267"/>
                  </a:cubicBezTo>
                  <a:cubicBezTo>
                    <a:pt x="1239" y="120"/>
                    <a:pt x="1120" y="1"/>
                    <a:pt x="9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4"/>
            <p:cNvSpPr/>
            <p:nvPr/>
          </p:nvSpPr>
          <p:spPr>
            <a:xfrm>
              <a:off x="4946072" y="2335159"/>
              <a:ext cx="49386" cy="49353"/>
            </a:xfrm>
            <a:custGeom>
              <a:rect b="b" l="l" r="r" t="t"/>
              <a:pathLst>
                <a:path extrusionOk="0" h="1488" w="1489">
                  <a:moveTo>
                    <a:pt x="957" y="532"/>
                  </a:moveTo>
                  <a:lnTo>
                    <a:pt x="957" y="957"/>
                  </a:lnTo>
                  <a:lnTo>
                    <a:pt x="532" y="957"/>
                  </a:lnTo>
                  <a:lnTo>
                    <a:pt x="532" y="532"/>
                  </a:lnTo>
                  <a:close/>
                  <a:moveTo>
                    <a:pt x="267" y="1"/>
                  </a:moveTo>
                  <a:cubicBezTo>
                    <a:pt x="120" y="1"/>
                    <a:pt x="1" y="119"/>
                    <a:pt x="1" y="267"/>
                  </a:cubicBezTo>
                  <a:lnTo>
                    <a:pt x="1" y="1223"/>
                  </a:lnTo>
                  <a:cubicBezTo>
                    <a:pt x="1" y="1368"/>
                    <a:pt x="120" y="1488"/>
                    <a:pt x="267" y="1488"/>
                  </a:cubicBezTo>
                  <a:lnTo>
                    <a:pt x="1222" y="1488"/>
                  </a:lnTo>
                  <a:cubicBezTo>
                    <a:pt x="1369" y="1488"/>
                    <a:pt x="1488" y="1368"/>
                    <a:pt x="1488" y="1223"/>
                  </a:cubicBezTo>
                  <a:lnTo>
                    <a:pt x="1488" y="267"/>
                  </a:lnTo>
                  <a:cubicBezTo>
                    <a:pt x="1488" y="119"/>
                    <a:pt x="1369" y="1"/>
                    <a:pt x="1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4"/>
            <p:cNvSpPr/>
            <p:nvPr/>
          </p:nvSpPr>
          <p:spPr>
            <a:xfrm>
              <a:off x="5003982" y="2366868"/>
              <a:ext cx="41095" cy="17645"/>
            </a:xfrm>
            <a:custGeom>
              <a:rect b="b" l="l" r="r" t="t"/>
              <a:pathLst>
                <a:path extrusionOk="0" h="532" w="1239">
                  <a:moveTo>
                    <a:pt x="266" y="1"/>
                  </a:moveTo>
                  <a:cubicBezTo>
                    <a:pt x="119" y="1"/>
                    <a:pt x="0" y="120"/>
                    <a:pt x="0" y="266"/>
                  </a:cubicBezTo>
                  <a:cubicBezTo>
                    <a:pt x="0" y="412"/>
                    <a:pt x="119" y="532"/>
                    <a:pt x="266" y="532"/>
                  </a:cubicBezTo>
                  <a:lnTo>
                    <a:pt x="972" y="532"/>
                  </a:lnTo>
                  <a:cubicBezTo>
                    <a:pt x="1119" y="532"/>
                    <a:pt x="1238" y="412"/>
                    <a:pt x="1238" y="266"/>
                  </a:cubicBezTo>
                  <a:cubicBezTo>
                    <a:pt x="1238" y="120"/>
                    <a:pt x="1119" y="1"/>
                    <a:pt x="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4"/>
            <p:cNvSpPr/>
            <p:nvPr/>
          </p:nvSpPr>
          <p:spPr>
            <a:xfrm>
              <a:off x="5003982" y="2335159"/>
              <a:ext cx="41095" cy="17645"/>
            </a:xfrm>
            <a:custGeom>
              <a:rect b="b" l="l" r="r" t="t"/>
              <a:pathLst>
                <a:path extrusionOk="0" h="532" w="1239">
                  <a:moveTo>
                    <a:pt x="266" y="1"/>
                  </a:moveTo>
                  <a:cubicBezTo>
                    <a:pt x="119" y="1"/>
                    <a:pt x="0" y="119"/>
                    <a:pt x="0" y="267"/>
                  </a:cubicBezTo>
                  <a:cubicBezTo>
                    <a:pt x="0" y="414"/>
                    <a:pt x="119" y="532"/>
                    <a:pt x="266" y="532"/>
                  </a:cubicBezTo>
                  <a:lnTo>
                    <a:pt x="972" y="532"/>
                  </a:lnTo>
                  <a:cubicBezTo>
                    <a:pt x="1119" y="532"/>
                    <a:pt x="1238" y="413"/>
                    <a:pt x="1238" y="267"/>
                  </a:cubicBezTo>
                  <a:cubicBezTo>
                    <a:pt x="1238" y="119"/>
                    <a:pt x="1119" y="1"/>
                    <a:pt x="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4"/>
            <p:cNvSpPr/>
            <p:nvPr/>
          </p:nvSpPr>
          <p:spPr>
            <a:xfrm>
              <a:off x="4945906" y="2539405"/>
              <a:ext cx="31177" cy="17678"/>
            </a:xfrm>
            <a:custGeom>
              <a:rect b="b" l="l" r="r" t="t"/>
              <a:pathLst>
                <a:path extrusionOk="0" h="533" w="940">
                  <a:moveTo>
                    <a:pt x="266" y="0"/>
                  </a:moveTo>
                  <a:cubicBezTo>
                    <a:pt x="120" y="0"/>
                    <a:pt x="0" y="119"/>
                    <a:pt x="0" y="266"/>
                  </a:cubicBezTo>
                  <a:cubicBezTo>
                    <a:pt x="0" y="413"/>
                    <a:pt x="120"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4"/>
            <p:cNvSpPr/>
            <p:nvPr/>
          </p:nvSpPr>
          <p:spPr>
            <a:xfrm>
              <a:off x="4981063" y="2539405"/>
              <a:ext cx="33168" cy="17678"/>
            </a:xfrm>
            <a:custGeom>
              <a:rect b="b" l="l" r="r" t="t"/>
              <a:pathLst>
                <a:path extrusionOk="0" h="533" w="1000">
                  <a:moveTo>
                    <a:pt x="266" y="0"/>
                  </a:moveTo>
                  <a:cubicBezTo>
                    <a:pt x="119" y="0"/>
                    <a:pt x="0" y="119"/>
                    <a:pt x="0" y="266"/>
                  </a:cubicBezTo>
                  <a:cubicBezTo>
                    <a:pt x="0" y="413"/>
                    <a:pt x="119" y="532"/>
                    <a:pt x="266" y="532"/>
                  </a:cubicBezTo>
                  <a:lnTo>
                    <a:pt x="733" y="532"/>
                  </a:lnTo>
                  <a:cubicBezTo>
                    <a:pt x="881" y="532"/>
                    <a:pt x="999" y="413"/>
                    <a:pt x="999" y="266"/>
                  </a:cubicBezTo>
                  <a:cubicBezTo>
                    <a:pt x="999" y="119"/>
                    <a:pt x="881" y="0"/>
                    <a:pt x="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4"/>
            <p:cNvSpPr/>
            <p:nvPr/>
          </p:nvSpPr>
          <p:spPr>
            <a:xfrm>
              <a:off x="5018211" y="2539405"/>
              <a:ext cx="31177" cy="17678"/>
            </a:xfrm>
            <a:custGeom>
              <a:rect b="b" l="l" r="r" t="t"/>
              <a:pathLst>
                <a:path extrusionOk="0" h="533" w="940">
                  <a:moveTo>
                    <a:pt x="266" y="0"/>
                  </a:moveTo>
                  <a:cubicBezTo>
                    <a:pt x="119" y="0"/>
                    <a:pt x="0" y="119"/>
                    <a:pt x="0" y="266"/>
                  </a:cubicBezTo>
                  <a:cubicBezTo>
                    <a:pt x="0" y="413"/>
                    <a:pt x="119"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64"/>
          <p:cNvGrpSpPr/>
          <p:nvPr/>
        </p:nvGrpSpPr>
        <p:grpSpPr>
          <a:xfrm>
            <a:off x="5333415" y="2238133"/>
            <a:ext cx="530465" cy="536704"/>
            <a:chOff x="5394364" y="2287896"/>
            <a:chExt cx="595025" cy="602023"/>
          </a:xfrm>
        </p:grpSpPr>
        <p:sp>
          <p:nvSpPr>
            <p:cNvPr id="2542" name="Google Shape;2542;p64"/>
            <p:cNvSpPr/>
            <p:nvPr/>
          </p:nvSpPr>
          <p:spPr>
            <a:xfrm>
              <a:off x="5505906" y="2407796"/>
              <a:ext cx="43085" cy="62156"/>
            </a:xfrm>
            <a:custGeom>
              <a:rect b="b" l="l" r="r" t="t"/>
              <a:pathLst>
                <a:path extrusionOk="0" h="1874" w="1299">
                  <a:moveTo>
                    <a:pt x="766" y="533"/>
                  </a:moveTo>
                  <a:lnTo>
                    <a:pt x="766" y="1342"/>
                  </a:lnTo>
                  <a:lnTo>
                    <a:pt x="532" y="1342"/>
                  </a:lnTo>
                  <a:lnTo>
                    <a:pt x="532" y="533"/>
                  </a:lnTo>
                  <a:close/>
                  <a:moveTo>
                    <a:pt x="373" y="1"/>
                  </a:moveTo>
                  <a:cubicBezTo>
                    <a:pt x="168" y="1"/>
                    <a:pt x="0" y="168"/>
                    <a:pt x="0" y="374"/>
                  </a:cubicBezTo>
                  <a:lnTo>
                    <a:pt x="0" y="1501"/>
                  </a:lnTo>
                  <a:cubicBezTo>
                    <a:pt x="0" y="1706"/>
                    <a:pt x="168" y="1874"/>
                    <a:pt x="373" y="1874"/>
                  </a:cubicBezTo>
                  <a:lnTo>
                    <a:pt x="926" y="1874"/>
                  </a:lnTo>
                  <a:cubicBezTo>
                    <a:pt x="1131" y="1874"/>
                    <a:pt x="1298" y="1706"/>
                    <a:pt x="1298" y="1501"/>
                  </a:cubicBezTo>
                  <a:lnTo>
                    <a:pt x="1298" y="374"/>
                  </a:lnTo>
                  <a:cubicBezTo>
                    <a:pt x="1298" y="168"/>
                    <a:pt x="1132" y="1"/>
                    <a:pt x="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4"/>
            <p:cNvSpPr/>
            <p:nvPr/>
          </p:nvSpPr>
          <p:spPr>
            <a:xfrm>
              <a:off x="5624148" y="2742025"/>
              <a:ext cx="39171" cy="39204"/>
            </a:xfrm>
            <a:custGeom>
              <a:rect b="b" l="l" r="r" t="t"/>
              <a:pathLst>
                <a:path extrusionOk="0" h="1182" w="1181">
                  <a:moveTo>
                    <a:pt x="590" y="532"/>
                  </a:moveTo>
                  <a:cubicBezTo>
                    <a:pt x="622" y="532"/>
                    <a:pt x="649" y="558"/>
                    <a:pt x="649" y="591"/>
                  </a:cubicBezTo>
                  <a:cubicBezTo>
                    <a:pt x="649" y="623"/>
                    <a:pt x="622" y="649"/>
                    <a:pt x="590" y="649"/>
                  </a:cubicBezTo>
                  <a:cubicBezTo>
                    <a:pt x="558" y="649"/>
                    <a:pt x="532" y="623"/>
                    <a:pt x="532" y="591"/>
                  </a:cubicBezTo>
                  <a:cubicBezTo>
                    <a:pt x="532" y="558"/>
                    <a:pt x="558" y="532"/>
                    <a:pt x="590" y="532"/>
                  </a:cubicBezTo>
                  <a:close/>
                  <a:moveTo>
                    <a:pt x="590" y="0"/>
                  </a:moveTo>
                  <a:cubicBezTo>
                    <a:pt x="265" y="0"/>
                    <a:pt x="0" y="265"/>
                    <a:pt x="0" y="591"/>
                  </a:cubicBezTo>
                  <a:cubicBezTo>
                    <a:pt x="0" y="916"/>
                    <a:pt x="265" y="1181"/>
                    <a:pt x="590" y="1181"/>
                  </a:cubicBezTo>
                  <a:cubicBezTo>
                    <a:pt x="916" y="1181"/>
                    <a:pt x="1181" y="916"/>
                    <a:pt x="1181" y="591"/>
                  </a:cubicBezTo>
                  <a:cubicBezTo>
                    <a:pt x="1181" y="265"/>
                    <a:pt x="916" y="0"/>
                    <a:pt x="5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4"/>
            <p:cNvSpPr/>
            <p:nvPr/>
          </p:nvSpPr>
          <p:spPr>
            <a:xfrm>
              <a:off x="5394364" y="2303385"/>
              <a:ext cx="595025" cy="586534"/>
            </a:xfrm>
            <a:custGeom>
              <a:rect b="b" l="l" r="r" t="t"/>
              <a:pathLst>
                <a:path extrusionOk="0" h="17684" w="17940">
                  <a:moveTo>
                    <a:pt x="4567" y="563"/>
                  </a:moveTo>
                  <a:cubicBezTo>
                    <a:pt x="4864" y="772"/>
                    <a:pt x="5085" y="1221"/>
                    <a:pt x="5161" y="1747"/>
                  </a:cubicBezTo>
                  <a:cubicBezTo>
                    <a:pt x="5158" y="1774"/>
                    <a:pt x="5155" y="1802"/>
                    <a:pt x="5152" y="1830"/>
                  </a:cubicBezTo>
                  <a:lnTo>
                    <a:pt x="4147" y="1830"/>
                  </a:lnTo>
                  <a:cubicBezTo>
                    <a:pt x="4084" y="1830"/>
                    <a:pt x="4022" y="1833"/>
                    <a:pt x="3962" y="1840"/>
                  </a:cubicBezTo>
                  <a:cubicBezTo>
                    <a:pt x="4023" y="1274"/>
                    <a:pt x="4252" y="784"/>
                    <a:pt x="4567" y="563"/>
                  </a:cubicBezTo>
                  <a:close/>
                  <a:moveTo>
                    <a:pt x="6292" y="563"/>
                  </a:moveTo>
                  <a:cubicBezTo>
                    <a:pt x="6662" y="824"/>
                    <a:pt x="6914" y="1456"/>
                    <a:pt x="6914" y="2148"/>
                  </a:cubicBezTo>
                  <a:cubicBezTo>
                    <a:pt x="6914" y="2839"/>
                    <a:pt x="6662" y="3471"/>
                    <a:pt x="6292" y="3733"/>
                  </a:cubicBezTo>
                  <a:cubicBezTo>
                    <a:pt x="5921" y="3471"/>
                    <a:pt x="5669" y="2840"/>
                    <a:pt x="5669" y="2148"/>
                  </a:cubicBezTo>
                  <a:cubicBezTo>
                    <a:pt x="5669" y="1456"/>
                    <a:pt x="5921" y="824"/>
                    <a:pt x="6292" y="563"/>
                  </a:cubicBezTo>
                  <a:close/>
                  <a:moveTo>
                    <a:pt x="1154" y="4489"/>
                  </a:moveTo>
                  <a:cubicBezTo>
                    <a:pt x="1293" y="4489"/>
                    <a:pt x="1406" y="4602"/>
                    <a:pt x="1406" y="4740"/>
                  </a:cubicBezTo>
                  <a:cubicBezTo>
                    <a:pt x="1406" y="4879"/>
                    <a:pt x="1293" y="4992"/>
                    <a:pt x="1154" y="4992"/>
                  </a:cubicBezTo>
                  <a:lnTo>
                    <a:pt x="785" y="4992"/>
                  </a:lnTo>
                  <a:cubicBezTo>
                    <a:pt x="645" y="4992"/>
                    <a:pt x="533" y="4879"/>
                    <a:pt x="533" y="4740"/>
                  </a:cubicBezTo>
                  <a:cubicBezTo>
                    <a:pt x="533" y="4602"/>
                    <a:pt x="645" y="4489"/>
                    <a:pt x="785" y="4489"/>
                  </a:cubicBezTo>
                  <a:close/>
                  <a:moveTo>
                    <a:pt x="2512" y="4489"/>
                  </a:moveTo>
                  <a:lnTo>
                    <a:pt x="2512" y="5408"/>
                  </a:lnTo>
                  <a:cubicBezTo>
                    <a:pt x="2512" y="5833"/>
                    <a:pt x="2675" y="6220"/>
                    <a:pt x="2941" y="6510"/>
                  </a:cubicBezTo>
                  <a:lnTo>
                    <a:pt x="1671" y="6510"/>
                  </a:lnTo>
                  <a:cubicBezTo>
                    <a:pt x="1119" y="6510"/>
                    <a:pt x="669" y="6065"/>
                    <a:pt x="661" y="5513"/>
                  </a:cubicBezTo>
                  <a:lnTo>
                    <a:pt x="661" y="5513"/>
                  </a:lnTo>
                  <a:cubicBezTo>
                    <a:pt x="701" y="5521"/>
                    <a:pt x="743" y="5524"/>
                    <a:pt x="785" y="5524"/>
                  </a:cubicBezTo>
                  <a:lnTo>
                    <a:pt x="1154" y="5524"/>
                  </a:lnTo>
                  <a:cubicBezTo>
                    <a:pt x="1586" y="5524"/>
                    <a:pt x="1937" y="5173"/>
                    <a:pt x="1937" y="4740"/>
                  </a:cubicBezTo>
                  <a:cubicBezTo>
                    <a:pt x="1937" y="4652"/>
                    <a:pt x="1923" y="4568"/>
                    <a:pt x="1896" y="4489"/>
                  </a:cubicBezTo>
                  <a:close/>
                  <a:moveTo>
                    <a:pt x="5145" y="2360"/>
                  </a:moveTo>
                  <a:cubicBezTo>
                    <a:pt x="5197" y="3228"/>
                    <a:pt x="5570" y="3957"/>
                    <a:pt x="6124" y="4254"/>
                  </a:cubicBezTo>
                  <a:cubicBezTo>
                    <a:pt x="6175" y="4281"/>
                    <a:pt x="6233" y="4296"/>
                    <a:pt x="6292" y="4296"/>
                  </a:cubicBezTo>
                  <a:cubicBezTo>
                    <a:pt x="6350" y="4296"/>
                    <a:pt x="6409" y="4280"/>
                    <a:pt x="6460" y="4254"/>
                  </a:cubicBezTo>
                  <a:cubicBezTo>
                    <a:pt x="6541" y="4211"/>
                    <a:pt x="6617" y="4157"/>
                    <a:pt x="6690" y="4097"/>
                  </a:cubicBezTo>
                  <a:lnTo>
                    <a:pt x="6690" y="5408"/>
                  </a:lnTo>
                  <a:cubicBezTo>
                    <a:pt x="6690" y="6016"/>
                    <a:pt x="6195" y="6510"/>
                    <a:pt x="5587" y="6510"/>
                  </a:cubicBezTo>
                  <a:lnTo>
                    <a:pt x="4147" y="6510"/>
                  </a:lnTo>
                  <a:cubicBezTo>
                    <a:pt x="3539" y="6510"/>
                    <a:pt x="3044" y="6016"/>
                    <a:pt x="3044" y="5408"/>
                  </a:cubicBezTo>
                  <a:lnTo>
                    <a:pt x="3044" y="3463"/>
                  </a:lnTo>
                  <a:cubicBezTo>
                    <a:pt x="3044" y="2855"/>
                    <a:pt x="3539" y="2360"/>
                    <a:pt x="4147" y="2360"/>
                  </a:cubicBezTo>
                  <a:close/>
                  <a:moveTo>
                    <a:pt x="16969" y="5114"/>
                  </a:moveTo>
                  <a:lnTo>
                    <a:pt x="16969" y="5114"/>
                  </a:lnTo>
                  <a:cubicBezTo>
                    <a:pt x="17001" y="5214"/>
                    <a:pt x="17033" y="5319"/>
                    <a:pt x="17059" y="5427"/>
                  </a:cubicBezTo>
                  <a:cubicBezTo>
                    <a:pt x="17225" y="6102"/>
                    <a:pt x="17172" y="6673"/>
                    <a:pt x="16903" y="7136"/>
                  </a:cubicBezTo>
                  <a:cubicBezTo>
                    <a:pt x="16744" y="6997"/>
                    <a:pt x="16570" y="6874"/>
                    <a:pt x="16385" y="6770"/>
                  </a:cubicBezTo>
                  <a:cubicBezTo>
                    <a:pt x="16457" y="6691"/>
                    <a:pt x="16528" y="6603"/>
                    <a:pt x="16595" y="6503"/>
                  </a:cubicBezTo>
                  <a:cubicBezTo>
                    <a:pt x="16895" y="6058"/>
                    <a:pt x="16986" y="5574"/>
                    <a:pt x="16969" y="5114"/>
                  </a:cubicBezTo>
                  <a:close/>
                  <a:moveTo>
                    <a:pt x="4874" y="7042"/>
                  </a:moveTo>
                  <a:cubicBezTo>
                    <a:pt x="4807" y="7548"/>
                    <a:pt x="4709" y="8038"/>
                    <a:pt x="4583" y="8503"/>
                  </a:cubicBezTo>
                  <a:cubicBezTo>
                    <a:pt x="4366" y="7920"/>
                    <a:pt x="4247" y="7410"/>
                    <a:pt x="4183" y="7042"/>
                  </a:cubicBezTo>
                  <a:close/>
                  <a:moveTo>
                    <a:pt x="11008" y="7751"/>
                  </a:moveTo>
                  <a:lnTo>
                    <a:pt x="11008" y="8981"/>
                  </a:lnTo>
                  <a:lnTo>
                    <a:pt x="10748" y="8981"/>
                  </a:lnTo>
                  <a:lnTo>
                    <a:pt x="10748" y="7751"/>
                  </a:lnTo>
                  <a:close/>
                  <a:moveTo>
                    <a:pt x="7518" y="8788"/>
                  </a:moveTo>
                  <a:cubicBezTo>
                    <a:pt x="8287" y="8788"/>
                    <a:pt x="8913" y="9413"/>
                    <a:pt x="8913" y="10182"/>
                  </a:cubicBezTo>
                  <a:cubicBezTo>
                    <a:pt x="8913" y="10951"/>
                    <a:pt x="8287" y="11576"/>
                    <a:pt x="7518" y="11576"/>
                  </a:cubicBezTo>
                  <a:cubicBezTo>
                    <a:pt x="6749" y="11576"/>
                    <a:pt x="6124" y="10951"/>
                    <a:pt x="6124" y="10182"/>
                  </a:cubicBezTo>
                  <a:cubicBezTo>
                    <a:pt x="6124" y="9413"/>
                    <a:pt x="6749" y="8788"/>
                    <a:pt x="7518" y="8788"/>
                  </a:cubicBezTo>
                  <a:close/>
                  <a:moveTo>
                    <a:pt x="7192" y="5715"/>
                  </a:moveTo>
                  <a:lnTo>
                    <a:pt x="9297" y="6857"/>
                  </a:lnTo>
                  <a:cubicBezTo>
                    <a:pt x="9367" y="6895"/>
                    <a:pt x="9446" y="6916"/>
                    <a:pt x="9526" y="6916"/>
                  </a:cubicBezTo>
                  <a:lnTo>
                    <a:pt x="10216" y="6916"/>
                  </a:lnTo>
                  <a:lnTo>
                    <a:pt x="10216" y="9813"/>
                  </a:lnTo>
                  <a:cubicBezTo>
                    <a:pt x="10216" y="9960"/>
                    <a:pt x="10335" y="10079"/>
                    <a:pt x="10482" y="10079"/>
                  </a:cubicBezTo>
                  <a:cubicBezTo>
                    <a:pt x="10628" y="10079"/>
                    <a:pt x="10748" y="9960"/>
                    <a:pt x="10748" y="9813"/>
                  </a:cubicBezTo>
                  <a:lnTo>
                    <a:pt x="10748" y="9513"/>
                  </a:lnTo>
                  <a:lnTo>
                    <a:pt x="11135" y="9513"/>
                  </a:lnTo>
                  <a:cubicBezTo>
                    <a:pt x="11358" y="9513"/>
                    <a:pt x="11540" y="9330"/>
                    <a:pt x="11540" y="9107"/>
                  </a:cubicBezTo>
                  <a:lnTo>
                    <a:pt x="11540" y="7625"/>
                  </a:lnTo>
                  <a:cubicBezTo>
                    <a:pt x="11540" y="7402"/>
                    <a:pt x="11358" y="7220"/>
                    <a:pt x="11135" y="7220"/>
                  </a:cubicBezTo>
                  <a:lnTo>
                    <a:pt x="10748" y="7220"/>
                  </a:lnTo>
                  <a:lnTo>
                    <a:pt x="10748" y="6916"/>
                  </a:lnTo>
                  <a:lnTo>
                    <a:pt x="13194" y="6916"/>
                  </a:lnTo>
                  <a:cubicBezTo>
                    <a:pt x="12399" y="7462"/>
                    <a:pt x="11875" y="8379"/>
                    <a:pt x="11875" y="9416"/>
                  </a:cubicBezTo>
                  <a:cubicBezTo>
                    <a:pt x="11875" y="10261"/>
                    <a:pt x="12223" y="11026"/>
                    <a:pt x="12783" y="11576"/>
                  </a:cubicBezTo>
                  <a:lnTo>
                    <a:pt x="10748" y="11576"/>
                  </a:lnTo>
                  <a:lnTo>
                    <a:pt x="10748" y="11267"/>
                  </a:lnTo>
                  <a:cubicBezTo>
                    <a:pt x="10748" y="11121"/>
                    <a:pt x="10628" y="11001"/>
                    <a:pt x="10482" y="11001"/>
                  </a:cubicBezTo>
                  <a:cubicBezTo>
                    <a:pt x="10335" y="11001"/>
                    <a:pt x="10216" y="11121"/>
                    <a:pt x="10216" y="11267"/>
                  </a:cubicBezTo>
                  <a:lnTo>
                    <a:pt x="10216" y="11576"/>
                  </a:lnTo>
                  <a:lnTo>
                    <a:pt x="8912" y="11576"/>
                  </a:lnTo>
                  <a:lnTo>
                    <a:pt x="8912" y="11510"/>
                  </a:lnTo>
                  <a:cubicBezTo>
                    <a:pt x="9241" y="11164"/>
                    <a:pt x="9445" y="10696"/>
                    <a:pt x="9445" y="10182"/>
                  </a:cubicBezTo>
                  <a:cubicBezTo>
                    <a:pt x="9445" y="9120"/>
                    <a:pt x="8580" y="8257"/>
                    <a:pt x="7518" y="8257"/>
                  </a:cubicBezTo>
                  <a:cubicBezTo>
                    <a:pt x="6457" y="8257"/>
                    <a:pt x="5592" y="9120"/>
                    <a:pt x="5592" y="10182"/>
                  </a:cubicBezTo>
                  <a:cubicBezTo>
                    <a:pt x="5592" y="10278"/>
                    <a:pt x="5601" y="10372"/>
                    <a:pt x="5614" y="10464"/>
                  </a:cubicBezTo>
                  <a:cubicBezTo>
                    <a:pt x="5327" y="10057"/>
                    <a:pt x="5095" y="9651"/>
                    <a:pt x="4907" y="9262"/>
                  </a:cubicBezTo>
                  <a:cubicBezTo>
                    <a:pt x="5142" y="8578"/>
                    <a:pt x="5310" y="7828"/>
                    <a:pt x="5410" y="7042"/>
                  </a:cubicBezTo>
                  <a:lnTo>
                    <a:pt x="5587" y="7042"/>
                  </a:lnTo>
                  <a:cubicBezTo>
                    <a:pt x="6383" y="7042"/>
                    <a:pt x="7048" y="6469"/>
                    <a:pt x="7192" y="5715"/>
                  </a:cubicBezTo>
                  <a:close/>
                  <a:moveTo>
                    <a:pt x="14908" y="6916"/>
                  </a:moveTo>
                  <a:cubicBezTo>
                    <a:pt x="16287" y="6916"/>
                    <a:pt x="17408" y="8037"/>
                    <a:pt x="17408" y="9416"/>
                  </a:cubicBezTo>
                  <a:cubicBezTo>
                    <a:pt x="17408" y="10795"/>
                    <a:pt x="16287" y="11916"/>
                    <a:pt x="14908" y="11916"/>
                  </a:cubicBezTo>
                  <a:cubicBezTo>
                    <a:pt x="13529" y="11916"/>
                    <a:pt x="12407" y="10795"/>
                    <a:pt x="12407" y="9416"/>
                  </a:cubicBezTo>
                  <a:cubicBezTo>
                    <a:pt x="12407" y="8037"/>
                    <a:pt x="13529" y="6916"/>
                    <a:pt x="14908" y="6916"/>
                  </a:cubicBezTo>
                  <a:close/>
                  <a:moveTo>
                    <a:pt x="15154" y="13765"/>
                  </a:moveTo>
                  <a:lnTo>
                    <a:pt x="15154" y="13864"/>
                  </a:lnTo>
                  <a:lnTo>
                    <a:pt x="15154" y="13865"/>
                  </a:lnTo>
                  <a:cubicBezTo>
                    <a:pt x="15137" y="13855"/>
                    <a:pt x="15127" y="13836"/>
                    <a:pt x="15127" y="13816"/>
                  </a:cubicBezTo>
                  <a:cubicBezTo>
                    <a:pt x="15127" y="13794"/>
                    <a:pt x="15137" y="13777"/>
                    <a:pt x="15154" y="13765"/>
                  </a:cubicBezTo>
                  <a:close/>
                  <a:moveTo>
                    <a:pt x="8380" y="11904"/>
                  </a:moveTo>
                  <a:lnTo>
                    <a:pt x="8380" y="13864"/>
                  </a:lnTo>
                  <a:cubicBezTo>
                    <a:pt x="8380" y="14339"/>
                    <a:pt x="7994" y="14725"/>
                    <a:pt x="7518" y="14725"/>
                  </a:cubicBezTo>
                  <a:cubicBezTo>
                    <a:pt x="7043" y="14725"/>
                    <a:pt x="6657" y="14339"/>
                    <a:pt x="6657" y="13864"/>
                  </a:cubicBezTo>
                  <a:lnTo>
                    <a:pt x="6657" y="11904"/>
                  </a:lnTo>
                  <a:cubicBezTo>
                    <a:pt x="6917" y="12034"/>
                    <a:pt x="7208" y="12108"/>
                    <a:pt x="7518" y="12108"/>
                  </a:cubicBezTo>
                  <a:cubicBezTo>
                    <a:pt x="7828" y="12108"/>
                    <a:pt x="8120" y="12034"/>
                    <a:pt x="8380" y="11904"/>
                  </a:cubicBezTo>
                  <a:close/>
                  <a:moveTo>
                    <a:pt x="14324" y="12391"/>
                  </a:moveTo>
                  <a:cubicBezTo>
                    <a:pt x="14513" y="12429"/>
                    <a:pt x="14708" y="12448"/>
                    <a:pt x="14908" y="12448"/>
                  </a:cubicBezTo>
                  <a:cubicBezTo>
                    <a:pt x="14991" y="12448"/>
                    <a:pt x="15072" y="12444"/>
                    <a:pt x="15154" y="12437"/>
                  </a:cubicBezTo>
                  <a:lnTo>
                    <a:pt x="15154" y="13226"/>
                  </a:lnTo>
                  <a:cubicBezTo>
                    <a:pt x="14843" y="13243"/>
                    <a:pt x="14595" y="13501"/>
                    <a:pt x="14595" y="13816"/>
                  </a:cubicBezTo>
                  <a:cubicBezTo>
                    <a:pt x="14595" y="14141"/>
                    <a:pt x="14860" y="14406"/>
                    <a:pt x="15185" y="14406"/>
                  </a:cubicBezTo>
                  <a:cubicBezTo>
                    <a:pt x="15211" y="14406"/>
                    <a:pt x="15236" y="14404"/>
                    <a:pt x="15261" y="14401"/>
                  </a:cubicBezTo>
                  <a:cubicBezTo>
                    <a:pt x="15304" y="14504"/>
                    <a:pt x="15361" y="14601"/>
                    <a:pt x="15426" y="14691"/>
                  </a:cubicBezTo>
                  <a:cubicBezTo>
                    <a:pt x="15349" y="14713"/>
                    <a:pt x="15268" y="14725"/>
                    <a:pt x="15185" y="14725"/>
                  </a:cubicBezTo>
                  <a:cubicBezTo>
                    <a:pt x="14710" y="14725"/>
                    <a:pt x="14324" y="14339"/>
                    <a:pt x="14324" y="13864"/>
                  </a:cubicBezTo>
                  <a:lnTo>
                    <a:pt x="14324" y="12391"/>
                  </a:lnTo>
                  <a:close/>
                  <a:moveTo>
                    <a:pt x="17408" y="11129"/>
                  </a:moveTo>
                  <a:lnTo>
                    <a:pt x="17408" y="13864"/>
                  </a:lnTo>
                  <a:cubicBezTo>
                    <a:pt x="17408" y="14339"/>
                    <a:pt x="17022" y="14725"/>
                    <a:pt x="16547" y="14725"/>
                  </a:cubicBezTo>
                  <a:cubicBezTo>
                    <a:pt x="16072" y="14725"/>
                    <a:pt x="15685" y="14339"/>
                    <a:pt x="15685" y="13864"/>
                  </a:cubicBezTo>
                  <a:lnTo>
                    <a:pt x="15685" y="12346"/>
                  </a:lnTo>
                  <a:cubicBezTo>
                    <a:pt x="16395" y="12159"/>
                    <a:pt x="17002" y="11718"/>
                    <a:pt x="17408" y="11129"/>
                  </a:cubicBezTo>
                  <a:close/>
                  <a:moveTo>
                    <a:pt x="6912" y="15157"/>
                  </a:moveTo>
                  <a:lnTo>
                    <a:pt x="6912" y="16087"/>
                  </a:lnTo>
                  <a:lnTo>
                    <a:pt x="6380" y="16087"/>
                  </a:lnTo>
                  <a:lnTo>
                    <a:pt x="6380" y="15257"/>
                  </a:lnTo>
                  <a:lnTo>
                    <a:pt x="6394" y="15257"/>
                  </a:lnTo>
                  <a:cubicBezTo>
                    <a:pt x="6577" y="15257"/>
                    <a:pt x="6751" y="15221"/>
                    <a:pt x="6912" y="15157"/>
                  </a:cubicBezTo>
                  <a:close/>
                  <a:moveTo>
                    <a:pt x="15703" y="15157"/>
                  </a:moveTo>
                  <a:lnTo>
                    <a:pt x="15703" y="16087"/>
                  </a:lnTo>
                  <a:lnTo>
                    <a:pt x="15171" y="16087"/>
                  </a:lnTo>
                  <a:lnTo>
                    <a:pt x="15171" y="15257"/>
                  </a:lnTo>
                  <a:lnTo>
                    <a:pt x="15185" y="15257"/>
                  </a:lnTo>
                  <a:cubicBezTo>
                    <a:pt x="15368" y="15257"/>
                    <a:pt x="15542" y="15221"/>
                    <a:pt x="15703" y="15157"/>
                  </a:cubicBezTo>
                  <a:close/>
                  <a:moveTo>
                    <a:pt x="17065" y="15157"/>
                  </a:moveTo>
                  <a:lnTo>
                    <a:pt x="17065" y="16088"/>
                  </a:lnTo>
                  <a:lnTo>
                    <a:pt x="16532" y="16088"/>
                  </a:lnTo>
                  <a:lnTo>
                    <a:pt x="16532" y="15257"/>
                  </a:lnTo>
                  <a:lnTo>
                    <a:pt x="16547" y="15257"/>
                  </a:lnTo>
                  <a:cubicBezTo>
                    <a:pt x="16729" y="15257"/>
                    <a:pt x="16905" y="15221"/>
                    <a:pt x="17065" y="15157"/>
                  </a:cubicBezTo>
                  <a:close/>
                  <a:moveTo>
                    <a:pt x="8036" y="15157"/>
                  </a:moveTo>
                  <a:lnTo>
                    <a:pt x="8036" y="16094"/>
                  </a:lnTo>
                  <a:cubicBezTo>
                    <a:pt x="8007" y="16090"/>
                    <a:pt x="7977" y="16088"/>
                    <a:pt x="7948" y="16088"/>
                  </a:cubicBezTo>
                  <a:lnTo>
                    <a:pt x="7504" y="16088"/>
                  </a:lnTo>
                  <a:lnTo>
                    <a:pt x="7504" y="15257"/>
                  </a:lnTo>
                  <a:lnTo>
                    <a:pt x="7518" y="15257"/>
                  </a:lnTo>
                  <a:cubicBezTo>
                    <a:pt x="7701" y="15257"/>
                    <a:pt x="7876" y="15221"/>
                    <a:pt x="8036" y="15157"/>
                  </a:cubicBezTo>
                  <a:close/>
                  <a:moveTo>
                    <a:pt x="6043" y="16620"/>
                  </a:moveTo>
                  <a:cubicBezTo>
                    <a:pt x="6039" y="16649"/>
                    <a:pt x="6036" y="16677"/>
                    <a:pt x="6036" y="16708"/>
                  </a:cubicBezTo>
                  <a:lnTo>
                    <a:pt x="6036" y="17063"/>
                  </a:lnTo>
                  <a:cubicBezTo>
                    <a:pt x="6036" y="17093"/>
                    <a:pt x="6039" y="17122"/>
                    <a:pt x="6043" y="17152"/>
                  </a:cubicBezTo>
                  <a:lnTo>
                    <a:pt x="5532" y="17152"/>
                  </a:lnTo>
                  <a:cubicBezTo>
                    <a:pt x="5484" y="17152"/>
                    <a:pt x="5443" y="17111"/>
                    <a:pt x="5443" y="17063"/>
                  </a:cubicBezTo>
                  <a:lnTo>
                    <a:pt x="5443" y="16708"/>
                  </a:lnTo>
                  <a:cubicBezTo>
                    <a:pt x="5443" y="16660"/>
                    <a:pt x="5484" y="16620"/>
                    <a:pt x="5532" y="16620"/>
                  </a:cubicBezTo>
                  <a:close/>
                  <a:moveTo>
                    <a:pt x="7948" y="16619"/>
                  </a:moveTo>
                  <a:cubicBezTo>
                    <a:pt x="7996" y="16619"/>
                    <a:pt x="8036" y="16660"/>
                    <a:pt x="8036" y="16708"/>
                  </a:cubicBezTo>
                  <a:lnTo>
                    <a:pt x="8036" y="17062"/>
                  </a:lnTo>
                  <a:cubicBezTo>
                    <a:pt x="8036" y="17111"/>
                    <a:pt x="7996" y="17152"/>
                    <a:pt x="7948" y="17152"/>
                  </a:cubicBezTo>
                  <a:lnTo>
                    <a:pt x="6656" y="17152"/>
                  </a:lnTo>
                  <a:cubicBezTo>
                    <a:pt x="6608" y="17152"/>
                    <a:pt x="6568" y="17111"/>
                    <a:pt x="6568" y="17062"/>
                  </a:cubicBezTo>
                  <a:lnTo>
                    <a:pt x="6568" y="16708"/>
                  </a:lnTo>
                  <a:cubicBezTo>
                    <a:pt x="6568" y="16660"/>
                    <a:pt x="6608" y="16619"/>
                    <a:pt x="6656" y="16619"/>
                  </a:cubicBezTo>
                  <a:close/>
                  <a:moveTo>
                    <a:pt x="15071" y="16620"/>
                  </a:moveTo>
                  <a:cubicBezTo>
                    <a:pt x="15067" y="16649"/>
                    <a:pt x="15064" y="16677"/>
                    <a:pt x="15064" y="16708"/>
                  </a:cubicBezTo>
                  <a:lnTo>
                    <a:pt x="15064" y="17063"/>
                  </a:lnTo>
                  <a:cubicBezTo>
                    <a:pt x="15064" y="17093"/>
                    <a:pt x="15067" y="17122"/>
                    <a:pt x="15071" y="17152"/>
                  </a:cubicBezTo>
                  <a:lnTo>
                    <a:pt x="14323" y="17152"/>
                  </a:lnTo>
                  <a:cubicBezTo>
                    <a:pt x="14274" y="17152"/>
                    <a:pt x="14234" y="17111"/>
                    <a:pt x="14234" y="17063"/>
                  </a:cubicBezTo>
                  <a:lnTo>
                    <a:pt x="14234" y="16708"/>
                  </a:lnTo>
                  <a:cubicBezTo>
                    <a:pt x="14234" y="16660"/>
                    <a:pt x="14274" y="16620"/>
                    <a:pt x="14323" y="16620"/>
                  </a:cubicBezTo>
                  <a:close/>
                  <a:moveTo>
                    <a:pt x="16976" y="16619"/>
                  </a:moveTo>
                  <a:cubicBezTo>
                    <a:pt x="17024" y="16619"/>
                    <a:pt x="17065" y="16660"/>
                    <a:pt x="17065" y="16708"/>
                  </a:cubicBezTo>
                  <a:lnTo>
                    <a:pt x="17065" y="17062"/>
                  </a:lnTo>
                  <a:cubicBezTo>
                    <a:pt x="17065" y="17111"/>
                    <a:pt x="17024" y="17152"/>
                    <a:pt x="16976" y="17152"/>
                  </a:cubicBezTo>
                  <a:lnTo>
                    <a:pt x="15684" y="17152"/>
                  </a:lnTo>
                  <a:cubicBezTo>
                    <a:pt x="15637" y="17152"/>
                    <a:pt x="15596" y="17111"/>
                    <a:pt x="15596" y="17062"/>
                  </a:cubicBezTo>
                  <a:lnTo>
                    <a:pt x="15596" y="16708"/>
                  </a:lnTo>
                  <a:cubicBezTo>
                    <a:pt x="15596" y="16660"/>
                    <a:pt x="15637" y="16619"/>
                    <a:pt x="15684" y="16619"/>
                  </a:cubicBezTo>
                  <a:close/>
                  <a:moveTo>
                    <a:pt x="4567" y="0"/>
                  </a:moveTo>
                  <a:cubicBezTo>
                    <a:pt x="4509" y="0"/>
                    <a:pt x="4451" y="14"/>
                    <a:pt x="4399" y="42"/>
                  </a:cubicBezTo>
                  <a:cubicBezTo>
                    <a:pt x="3830" y="346"/>
                    <a:pt x="3454" y="1106"/>
                    <a:pt x="3417" y="2002"/>
                  </a:cubicBezTo>
                  <a:cubicBezTo>
                    <a:pt x="2881" y="2271"/>
                    <a:pt x="2512" y="2824"/>
                    <a:pt x="2512" y="3463"/>
                  </a:cubicBezTo>
                  <a:lnTo>
                    <a:pt x="2512" y="3957"/>
                  </a:lnTo>
                  <a:lnTo>
                    <a:pt x="784" y="3957"/>
                  </a:lnTo>
                  <a:cubicBezTo>
                    <a:pt x="353" y="3957"/>
                    <a:pt x="1" y="4308"/>
                    <a:pt x="1" y="4740"/>
                  </a:cubicBezTo>
                  <a:cubicBezTo>
                    <a:pt x="1" y="4909"/>
                    <a:pt x="54" y="5064"/>
                    <a:pt x="144" y="5192"/>
                  </a:cubicBezTo>
                  <a:cubicBezTo>
                    <a:pt x="134" y="5290"/>
                    <a:pt x="129" y="5391"/>
                    <a:pt x="129" y="5500"/>
                  </a:cubicBezTo>
                  <a:cubicBezTo>
                    <a:pt x="129" y="6350"/>
                    <a:pt x="821" y="7042"/>
                    <a:pt x="1671" y="7042"/>
                  </a:cubicBezTo>
                  <a:lnTo>
                    <a:pt x="3646" y="7042"/>
                  </a:lnTo>
                  <a:cubicBezTo>
                    <a:pt x="3767" y="7782"/>
                    <a:pt x="4099" y="9121"/>
                    <a:pt x="5001" y="10508"/>
                  </a:cubicBezTo>
                  <a:lnTo>
                    <a:pt x="5001" y="11799"/>
                  </a:lnTo>
                  <a:cubicBezTo>
                    <a:pt x="5001" y="11946"/>
                    <a:pt x="5120" y="12065"/>
                    <a:pt x="5267" y="12065"/>
                  </a:cubicBezTo>
                  <a:cubicBezTo>
                    <a:pt x="5414" y="12065"/>
                    <a:pt x="5533" y="11946"/>
                    <a:pt x="5533" y="11799"/>
                  </a:cubicBezTo>
                  <a:lnTo>
                    <a:pt x="5533" y="11242"/>
                  </a:lnTo>
                  <a:cubicBezTo>
                    <a:pt x="5713" y="11466"/>
                    <a:pt x="5910" y="11688"/>
                    <a:pt x="6125" y="11907"/>
                  </a:cubicBezTo>
                  <a:lnTo>
                    <a:pt x="6125" y="13291"/>
                  </a:lnTo>
                  <a:cubicBezTo>
                    <a:pt x="5934" y="13389"/>
                    <a:pt x="5804" y="13587"/>
                    <a:pt x="5804" y="13816"/>
                  </a:cubicBezTo>
                  <a:cubicBezTo>
                    <a:pt x="5804" y="14083"/>
                    <a:pt x="5981" y="14309"/>
                    <a:pt x="6225" y="14381"/>
                  </a:cubicBezTo>
                  <a:cubicBezTo>
                    <a:pt x="6275" y="14506"/>
                    <a:pt x="6342" y="14621"/>
                    <a:pt x="6424" y="14724"/>
                  </a:cubicBezTo>
                  <a:cubicBezTo>
                    <a:pt x="6414" y="14725"/>
                    <a:pt x="6404" y="14725"/>
                    <a:pt x="6394" y="14725"/>
                  </a:cubicBezTo>
                  <a:cubicBezTo>
                    <a:pt x="5919" y="14725"/>
                    <a:pt x="5533" y="14339"/>
                    <a:pt x="5533" y="13864"/>
                  </a:cubicBezTo>
                  <a:lnTo>
                    <a:pt x="5533" y="13181"/>
                  </a:lnTo>
                  <a:cubicBezTo>
                    <a:pt x="5533" y="13034"/>
                    <a:pt x="5414" y="12915"/>
                    <a:pt x="5267" y="12915"/>
                  </a:cubicBezTo>
                  <a:cubicBezTo>
                    <a:pt x="5120" y="12915"/>
                    <a:pt x="5001" y="13034"/>
                    <a:pt x="5001" y="13181"/>
                  </a:cubicBezTo>
                  <a:lnTo>
                    <a:pt x="5001" y="13864"/>
                  </a:lnTo>
                  <a:cubicBezTo>
                    <a:pt x="5001" y="14439"/>
                    <a:pt x="5351" y="14933"/>
                    <a:pt x="5848" y="15145"/>
                  </a:cubicBezTo>
                  <a:lnTo>
                    <a:pt x="5848" y="16088"/>
                  </a:lnTo>
                  <a:lnTo>
                    <a:pt x="5532" y="16088"/>
                  </a:lnTo>
                  <a:cubicBezTo>
                    <a:pt x="5190" y="16088"/>
                    <a:pt x="4912" y="16366"/>
                    <a:pt x="4912" y="16708"/>
                  </a:cubicBezTo>
                  <a:lnTo>
                    <a:pt x="4912" y="17062"/>
                  </a:lnTo>
                  <a:cubicBezTo>
                    <a:pt x="4912" y="17405"/>
                    <a:pt x="5190" y="17683"/>
                    <a:pt x="5532" y="17683"/>
                  </a:cubicBezTo>
                  <a:lnTo>
                    <a:pt x="7948" y="17683"/>
                  </a:lnTo>
                  <a:cubicBezTo>
                    <a:pt x="8290" y="17683"/>
                    <a:pt x="8568" y="17405"/>
                    <a:pt x="8568" y="17062"/>
                  </a:cubicBezTo>
                  <a:lnTo>
                    <a:pt x="8568" y="14779"/>
                  </a:lnTo>
                  <a:cubicBezTo>
                    <a:pt x="8781" y="14533"/>
                    <a:pt x="8912" y="14214"/>
                    <a:pt x="8912" y="13864"/>
                  </a:cubicBezTo>
                  <a:lnTo>
                    <a:pt x="8912" y="12108"/>
                  </a:lnTo>
                  <a:lnTo>
                    <a:pt x="13515" y="12108"/>
                  </a:lnTo>
                  <a:cubicBezTo>
                    <a:pt x="13604" y="12154"/>
                    <a:pt x="13696" y="12197"/>
                    <a:pt x="13792" y="12235"/>
                  </a:cubicBezTo>
                  <a:lnTo>
                    <a:pt x="13792" y="13864"/>
                  </a:lnTo>
                  <a:cubicBezTo>
                    <a:pt x="13792" y="14439"/>
                    <a:pt x="14141" y="14933"/>
                    <a:pt x="14639" y="15145"/>
                  </a:cubicBezTo>
                  <a:lnTo>
                    <a:pt x="14639" y="16088"/>
                  </a:lnTo>
                  <a:lnTo>
                    <a:pt x="14323" y="16088"/>
                  </a:lnTo>
                  <a:cubicBezTo>
                    <a:pt x="13981" y="16088"/>
                    <a:pt x="13703" y="16365"/>
                    <a:pt x="13703" y="16708"/>
                  </a:cubicBezTo>
                  <a:lnTo>
                    <a:pt x="13703" y="17062"/>
                  </a:lnTo>
                  <a:cubicBezTo>
                    <a:pt x="13703" y="17405"/>
                    <a:pt x="13981" y="17683"/>
                    <a:pt x="14323" y="17683"/>
                  </a:cubicBezTo>
                  <a:lnTo>
                    <a:pt x="16976" y="17683"/>
                  </a:lnTo>
                  <a:cubicBezTo>
                    <a:pt x="17318" y="17683"/>
                    <a:pt x="17596" y="17404"/>
                    <a:pt x="17596" y="17062"/>
                  </a:cubicBezTo>
                  <a:lnTo>
                    <a:pt x="17596" y="14779"/>
                  </a:lnTo>
                  <a:cubicBezTo>
                    <a:pt x="17809" y="14533"/>
                    <a:pt x="17940" y="14214"/>
                    <a:pt x="17940" y="13864"/>
                  </a:cubicBezTo>
                  <a:lnTo>
                    <a:pt x="17940" y="9373"/>
                  </a:lnTo>
                  <a:cubicBezTo>
                    <a:pt x="17940" y="9365"/>
                    <a:pt x="17939" y="9356"/>
                    <a:pt x="17938" y="9347"/>
                  </a:cubicBezTo>
                  <a:cubicBezTo>
                    <a:pt x="17922" y="8663"/>
                    <a:pt x="17680" y="8034"/>
                    <a:pt x="17283" y="7534"/>
                  </a:cubicBezTo>
                  <a:cubicBezTo>
                    <a:pt x="17689" y="6931"/>
                    <a:pt x="17791" y="6174"/>
                    <a:pt x="17575" y="5300"/>
                  </a:cubicBezTo>
                  <a:cubicBezTo>
                    <a:pt x="17368" y="4460"/>
                    <a:pt x="16945" y="3818"/>
                    <a:pt x="16897" y="3747"/>
                  </a:cubicBezTo>
                  <a:cubicBezTo>
                    <a:pt x="16824" y="3640"/>
                    <a:pt x="16702" y="3575"/>
                    <a:pt x="16571" y="3575"/>
                  </a:cubicBezTo>
                  <a:cubicBezTo>
                    <a:pt x="16508" y="3575"/>
                    <a:pt x="16444" y="3590"/>
                    <a:pt x="16387" y="3620"/>
                  </a:cubicBezTo>
                  <a:cubicBezTo>
                    <a:pt x="16210" y="3714"/>
                    <a:pt x="16132" y="3925"/>
                    <a:pt x="16205" y="4112"/>
                  </a:cubicBezTo>
                  <a:cubicBezTo>
                    <a:pt x="16537" y="4957"/>
                    <a:pt x="16520" y="5662"/>
                    <a:pt x="16153" y="6208"/>
                  </a:cubicBezTo>
                  <a:cubicBezTo>
                    <a:pt x="16062" y="6344"/>
                    <a:pt x="15960" y="6453"/>
                    <a:pt x="15864" y="6539"/>
                  </a:cubicBezTo>
                  <a:cubicBezTo>
                    <a:pt x="15589" y="6448"/>
                    <a:pt x="15297" y="6394"/>
                    <a:pt x="14994" y="6386"/>
                  </a:cubicBezTo>
                  <a:cubicBezTo>
                    <a:pt x="14980" y="6385"/>
                    <a:pt x="14965" y="6384"/>
                    <a:pt x="14950" y="6384"/>
                  </a:cubicBezTo>
                  <a:lnTo>
                    <a:pt x="9539" y="6384"/>
                  </a:lnTo>
                  <a:lnTo>
                    <a:pt x="7222" y="5125"/>
                  </a:lnTo>
                  <a:lnTo>
                    <a:pt x="7222" y="3463"/>
                  </a:lnTo>
                  <a:cubicBezTo>
                    <a:pt x="7222" y="3425"/>
                    <a:pt x="7220" y="3388"/>
                    <a:pt x="7217" y="3350"/>
                  </a:cubicBezTo>
                  <a:cubicBezTo>
                    <a:pt x="7363" y="3002"/>
                    <a:pt x="7446" y="2589"/>
                    <a:pt x="7446" y="2148"/>
                  </a:cubicBezTo>
                  <a:cubicBezTo>
                    <a:pt x="7446" y="1189"/>
                    <a:pt x="7058" y="362"/>
                    <a:pt x="6460" y="42"/>
                  </a:cubicBezTo>
                  <a:cubicBezTo>
                    <a:pt x="6409" y="14"/>
                    <a:pt x="6350" y="0"/>
                    <a:pt x="6292" y="0"/>
                  </a:cubicBezTo>
                  <a:cubicBezTo>
                    <a:pt x="6234" y="0"/>
                    <a:pt x="6175" y="14"/>
                    <a:pt x="6124" y="42"/>
                  </a:cubicBezTo>
                  <a:cubicBezTo>
                    <a:pt x="5838" y="195"/>
                    <a:pt x="5599" y="464"/>
                    <a:pt x="5429" y="808"/>
                  </a:cubicBezTo>
                  <a:cubicBezTo>
                    <a:pt x="5259" y="464"/>
                    <a:pt x="5021" y="195"/>
                    <a:pt x="4735" y="42"/>
                  </a:cubicBezTo>
                  <a:cubicBezTo>
                    <a:pt x="4684" y="14"/>
                    <a:pt x="4625" y="0"/>
                    <a:pt x="4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4"/>
            <p:cNvSpPr/>
            <p:nvPr/>
          </p:nvSpPr>
          <p:spPr>
            <a:xfrm>
              <a:off x="5923584" y="2742025"/>
              <a:ext cx="39171" cy="39204"/>
            </a:xfrm>
            <a:custGeom>
              <a:rect b="b" l="l" r="r" t="t"/>
              <a:pathLst>
                <a:path extrusionOk="0" h="1182" w="1181">
                  <a:moveTo>
                    <a:pt x="591" y="532"/>
                  </a:moveTo>
                  <a:cubicBezTo>
                    <a:pt x="623" y="532"/>
                    <a:pt x="649" y="558"/>
                    <a:pt x="649" y="591"/>
                  </a:cubicBezTo>
                  <a:cubicBezTo>
                    <a:pt x="649" y="623"/>
                    <a:pt x="623" y="649"/>
                    <a:pt x="591" y="649"/>
                  </a:cubicBezTo>
                  <a:cubicBezTo>
                    <a:pt x="559" y="649"/>
                    <a:pt x="532" y="623"/>
                    <a:pt x="532" y="591"/>
                  </a:cubicBezTo>
                  <a:cubicBezTo>
                    <a:pt x="532" y="558"/>
                    <a:pt x="559" y="532"/>
                    <a:pt x="591" y="532"/>
                  </a:cubicBezTo>
                  <a:close/>
                  <a:moveTo>
                    <a:pt x="591" y="0"/>
                  </a:moveTo>
                  <a:cubicBezTo>
                    <a:pt x="265" y="0"/>
                    <a:pt x="0" y="265"/>
                    <a:pt x="0" y="591"/>
                  </a:cubicBezTo>
                  <a:cubicBezTo>
                    <a:pt x="0" y="916"/>
                    <a:pt x="265" y="1181"/>
                    <a:pt x="591" y="1181"/>
                  </a:cubicBezTo>
                  <a:cubicBezTo>
                    <a:pt x="916" y="1181"/>
                    <a:pt x="1181" y="916"/>
                    <a:pt x="1181" y="591"/>
                  </a:cubicBezTo>
                  <a:cubicBezTo>
                    <a:pt x="1181" y="265"/>
                    <a:pt x="916" y="0"/>
                    <a:pt x="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4"/>
            <p:cNvSpPr/>
            <p:nvPr/>
          </p:nvSpPr>
          <p:spPr>
            <a:xfrm>
              <a:off x="5833634" y="2560499"/>
              <a:ext cx="110381" cy="110381"/>
            </a:xfrm>
            <a:custGeom>
              <a:rect b="b" l="l" r="r" t="t"/>
              <a:pathLst>
                <a:path extrusionOk="0" h="3328" w="3328">
                  <a:moveTo>
                    <a:pt x="2764" y="1930"/>
                  </a:moveTo>
                  <a:cubicBezTo>
                    <a:pt x="2643" y="2426"/>
                    <a:pt x="2196" y="2796"/>
                    <a:pt x="1664" y="2796"/>
                  </a:cubicBezTo>
                  <a:cubicBezTo>
                    <a:pt x="1131" y="2796"/>
                    <a:pt x="683" y="2426"/>
                    <a:pt x="564" y="1930"/>
                  </a:cubicBezTo>
                  <a:close/>
                  <a:moveTo>
                    <a:pt x="1664" y="1"/>
                  </a:moveTo>
                  <a:cubicBezTo>
                    <a:pt x="746" y="1"/>
                    <a:pt x="1" y="746"/>
                    <a:pt x="1" y="1664"/>
                  </a:cubicBezTo>
                  <a:cubicBezTo>
                    <a:pt x="1" y="2581"/>
                    <a:pt x="746" y="3327"/>
                    <a:pt x="1664" y="3327"/>
                  </a:cubicBezTo>
                  <a:cubicBezTo>
                    <a:pt x="2581" y="3327"/>
                    <a:pt x="3327" y="2581"/>
                    <a:pt x="3327" y="1664"/>
                  </a:cubicBezTo>
                  <a:cubicBezTo>
                    <a:pt x="3327" y="1449"/>
                    <a:pt x="3286" y="1238"/>
                    <a:pt x="3206" y="1040"/>
                  </a:cubicBezTo>
                  <a:cubicBezTo>
                    <a:pt x="3164" y="936"/>
                    <a:pt x="3064" y="874"/>
                    <a:pt x="2959" y="874"/>
                  </a:cubicBezTo>
                  <a:cubicBezTo>
                    <a:pt x="2926" y="874"/>
                    <a:pt x="2892" y="880"/>
                    <a:pt x="2859" y="893"/>
                  </a:cubicBezTo>
                  <a:cubicBezTo>
                    <a:pt x="2724" y="948"/>
                    <a:pt x="2658" y="1104"/>
                    <a:pt x="2713" y="1240"/>
                  </a:cubicBezTo>
                  <a:cubicBezTo>
                    <a:pt x="2734" y="1291"/>
                    <a:pt x="2750" y="1344"/>
                    <a:pt x="2764" y="1398"/>
                  </a:cubicBezTo>
                  <a:lnTo>
                    <a:pt x="564" y="1398"/>
                  </a:lnTo>
                  <a:cubicBezTo>
                    <a:pt x="683" y="902"/>
                    <a:pt x="1131" y="532"/>
                    <a:pt x="1664" y="532"/>
                  </a:cubicBezTo>
                  <a:cubicBezTo>
                    <a:pt x="1767" y="532"/>
                    <a:pt x="1867" y="546"/>
                    <a:pt x="1966" y="573"/>
                  </a:cubicBezTo>
                  <a:cubicBezTo>
                    <a:pt x="1990" y="580"/>
                    <a:pt x="2014" y="583"/>
                    <a:pt x="2038" y="583"/>
                  </a:cubicBezTo>
                  <a:cubicBezTo>
                    <a:pt x="2154" y="583"/>
                    <a:pt x="2260" y="505"/>
                    <a:pt x="2292" y="388"/>
                  </a:cubicBezTo>
                  <a:cubicBezTo>
                    <a:pt x="2332" y="246"/>
                    <a:pt x="2249" y="99"/>
                    <a:pt x="2107" y="60"/>
                  </a:cubicBezTo>
                  <a:cubicBezTo>
                    <a:pt x="1964" y="20"/>
                    <a:pt x="1814" y="1"/>
                    <a:pt x="1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4"/>
            <p:cNvSpPr/>
            <p:nvPr/>
          </p:nvSpPr>
          <p:spPr>
            <a:xfrm>
              <a:off x="5424115" y="2314430"/>
              <a:ext cx="52968" cy="50779"/>
            </a:xfrm>
            <a:custGeom>
              <a:rect b="b" l="l" r="r" t="t"/>
              <a:pathLst>
                <a:path extrusionOk="0" h="1531" w="1597">
                  <a:moveTo>
                    <a:pt x="1298" y="0"/>
                  </a:moveTo>
                  <a:cubicBezTo>
                    <a:pt x="1269" y="0"/>
                    <a:pt x="1239" y="5"/>
                    <a:pt x="1211" y="15"/>
                  </a:cubicBezTo>
                  <a:cubicBezTo>
                    <a:pt x="939" y="108"/>
                    <a:pt x="699" y="258"/>
                    <a:pt x="495" y="463"/>
                  </a:cubicBezTo>
                  <a:cubicBezTo>
                    <a:pt x="292" y="666"/>
                    <a:pt x="142" y="906"/>
                    <a:pt x="48" y="1177"/>
                  </a:cubicBezTo>
                  <a:cubicBezTo>
                    <a:pt x="0" y="1316"/>
                    <a:pt x="74" y="1468"/>
                    <a:pt x="213" y="1515"/>
                  </a:cubicBezTo>
                  <a:cubicBezTo>
                    <a:pt x="241" y="1525"/>
                    <a:pt x="270" y="1530"/>
                    <a:pt x="299" y="1530"/>
                  </a:cubicBezTo>
                  <a:cubicBezTo>
                    <a:pt x="410" y="1530"/>
                    <a:pt x="512" y="1461"/>
                    <a:pt x="550" y="1351"/>
                  </a:cubicBezTo>
                  <a:cubicBezTo>
                    <a:pt x="617" y="1157"/>
                    <a:pt x="725" y="984"/>
                    <a:pt x="871" y="838"/>
                  </a:cubicBezTo>
                  <a:cubicBezTo>
                    <a:pt x="1018" y="693"/>
                    <a:pt x="1189" y="585"/>
                    <a:pt x="1384" y="517"/>
                  </a:cubicBezTo>
                  <a:cubicBezTo>
                    <a:pt x="1523" y="470"/>
                    <a:pt x="1597" y="318"/>
                    <a:pt x="1548" y="179"/>
                  </a:cubicBezTo>
                  <a:cubicBezTo>
                    <a:pt x="1511" y="69"/>
                    <a:pt x="1408" y="0"/>
                    <a:pt x="1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4"/>
            <p:cNvSpPr/>
            <p:nvPr/>
          </p:nvSpPr>
          <p:spPr>
            <a:xfrm>
              <a:off x="5450649" y="2340931"/>
              <a:ext cx="36119" cy="33930"/>
            </a:xfrm>
            <a:custGeom>
              <a:rect b="b" l="l" r="r" t="t"/>
              <a:pathLst>
                <a:path extrusionOk="0" h="1023" w="1089">
                  <a:moveTo>
                    <a:pt x="789" y="1"/>
                  </a:moveTo>
                  <a:cubicBezTo>
                    <a:pt x="762" y="1"/>
                    <a:pt x="734" y="5"/>
                    <a:pt x="707" y="14"/>
                  </a:cubicBezTo>
                  <a:cubicBezTo>
                    <a:pt x="551" y="65"/>
                    <a:pt x="413" y="149"/>
                    <a:pt x="298" y="265"/>
                  </a:cubicBezTo>
                  <a:cubicBezTo>
                    <a:pt x="182" y="381"/>
                    <a:pt x="97" y="519"/>
                    <a:pt x="46" y="676"/>
                  </a:cubicBezTo>
                  <a:cubicBezTo>
                    <a:pt x="1" y="816"/>
                    <a:pt x="78" y="966"/>
                    <a:pt x="218" y="1011"/>
                  </a:cubicBezTo>
                  <a:cubicBezTo>
                    <a:pt x="244" y="1019"/>
                    <a:pt x="272" y="1023"/>
                    <a:pt x="300" y="1023"/>
                  </a:cubicBezTo>
                  <a:cubicBezTo>
                    <a:pt x="412" y="1023"/>
                    <a:pt x="515" y="952"/>
                    <a:pt x="552" y="840"/>
                  </a:cubicBezTo>
                  <a:cubicBezTo>
                    <a:pt x="577" y="764"/>
                    <a:pt x="618" y="697"/>
                    <a:pt x="673" y="641"/>
                  </a:cubicBezTo>
                  <a:cubicBezTo>
                    <a:pt x="729" y="586"/>
                    <a:pt x="796" y="545"/>
                    <a:pt x="872" y="520"/>
                  </a:cubicBezTo>
                  <a:cubicBezTo>
                    <a:pt x="1011" y="475"/>
                    <a:pt x="1088" y="325"/>
                    <a:pt x="1043" y="185"/>
                  </a:cubicBezTo>
                  <a:cubicBezTo>
                    <a:pt x="1006" y="73"/>
                    <a:pt x="901"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4"/>
            <p:cNvSpPr/>
            <p:nvPr/>
          </p:nvSpPr>
          <p:spPr>
            <a:xfrm>
              <a:off x="5397581" y="2287896"/>
              <a:ext cx="69784" cy="67562"/>
            </a:xfrm>
            <a:custGeom>
              <a:rect b="b" l="l" r="r" t="t"/>
              <a:pathLst>
                <a:path extrusionOk="0" h="2037" w="2104">
                  <a:moveTo>
                    <a:pt x="1805" y="0"/>
                  </a:moveTo>
                  <a:cubicBezTo>
                    <a:pt x="1775" y="0"/>
                    <a:pt x="1746" y="5"/>
                    <a:pt x="1717" y="15"/>
                  </a:cubicBezTo>
                  <a:cubicBezTo>
                    <a:pt x="1330" y="152"/>
                    <a:pt x="985" y="368"/>
                    <a:pt x="693" y="660"/>
                  </a:cubicBezTo>
                  <a:cubicBezTo>
                    <a:pt x="402" y="951"/>
                    <a:pt x="185" y="1295"/>
                    <a:pt x="49" y="1684"/>
                  </a:cubicBezTo>
                  <a:cubicBezTo>
                    <a:pt x="0" y="1821"/>
                    <a:pt x="73" y="1973"/>
                    <a:pt x="212" y="2022"/>
                  </a:cubicBezTo>
                  <a:cubicBezTo>
                    <a:pt x="240" y="2033"/>
                    <a:pt x="270" y="2037"/>
                    <a:pt x="300" y="2037"/>
                  </a:cubicBezTo>
                  <a:cubicBezTo>
                    <a:pt x="410" y="2037"/>
                    <a:pt x="513" y="1969"/>
                    <a:pt x="551" y="1859"/>
                  </a:cubicBezTo>
                  <a:cubicBezTo>
                    <a:pt x="660" y="1548"/>
                    <a:pt x="835" y="1271"/>
                    <a:pt x="1069" y="1036"/>
                  </a:cubicBezTo>
                  <a:cubicBezTo>
                    <a:pt x="1304" y="802"/>
                    <a:pt x="1581" y="627"/>
                    <a:pt x="1893" y="517"/>
                  </a:cubicBezTo>
                  <a:cubicBezTo>
                    <a:pt x="2031" y="469"/>
                    <a:pt x="2104" y="317"/>
                    <a:pt x="2056" y="178"/>
                  </a:cubicBezTo>
                  <a:cubicBezTo>
                    <a:pt x="2018" y="69"/>
                    <a:pt x="1915" y="0"/>
                    <a:pt x="1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4"/>
            <p:cNvSpPr/>
            <p:nvPr/>
          </p:nvSpPr>
          <p:spPr>
            <a:xfrm>
              <a:off x="5612175" y="2609554"/>
              <a:ext cx="63118" cy="63085"/>
            </a:xfrm>
            <a:custGeom>
              <a:rect b="b" l="l" r="r" t="t"/>
              <a:pathLst>
                <a:path extrusionOk="0" h="1902" w="1903">
                  <a:moveTo>
                    <a:pt x="951" y="532"/>
                  </a:moveTo>
                  <a:cubicBezTo>
                    <a:pt x="1182" y="532"/>
                    <a:pt x="1371" y="720"/>
                    <a:pt x="1371" y="951"/>
                  </a:cubicBezTo>
                  <a:cubicBezTo>
                    <a:pt x="1371" y="1182"/>
                    <a:pt x="1182" y="1370"/>
                    <a:pt x="951" y="1370"/>
                  </a:cubicBezTo>
                  <a:cubicBezTo>
                    <a:pt x="720" y="1370"/>
                    <a:pt x="532" y="1182"/>
                    <a:pt x="532" y="951"/>
                  </a:cubicBezTo>
                  <a:cubicBezTo>
                    <a:pt x="532" y="720"/>
                    <a:pt x="720" y="532"/>
                    <a:pt x="951" y="532"/>
                  </a:cubicBezTo>
                  <a:close/>
                  <a:moveTo>
                    <a:pt x="951" y="0"/>
                  </a:moveTo>
                  <a:cubicBezTo>
                    <a:pt x="427" y="0"/>
                    <a:pt x="1" y="426"/>
                    <a:pt x="1" y="951"/>
                  </a:cubicBezTo>
                  <a:cubicBezTo>
                    <a:pt x="1" y="1476"/>
                    <a:pt x="427" y="1902"/>
                    <a:pt x="951" y="1902"/>
                  </a:cubicBezTo>
                  <a:cubicBezTo>
                    <a:pt x="1476" y="1902"/>
                    <a:pt x="1902" y="1476"/>
                    <a:pt x="1902" y="951"/>
                  </a:cubicBezTo>
                  <a:cubicBezTo>
                    <a:pt x="1902" y="426"/>
                    <a:pt x="1476" y="0"/>
                    <a:pt x="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4"/>
            <p:cNvSpPr/>
            <p:nvPr/>
          </p:nvSpPr>
          <p:spPr>
            <a:xfrm>
              <a:off x="5630151" y="2715292"/>
              <a:ext cx="28226" cy="17678"/>
            </a:xfrm>
            <a:custGeom>
              <a:rect b="b" l="l" r="r" t="t"/>
              <a:pathLst>
                <a:path extrusionOk="0" h="533" w="851">
                  <a:moveTo>
                    <a:pt x="267" y="0"/>
                  </a:moveTo>
                  <a:cubicBezTo>
                    <a:pt x="120" y="0"/>
                    <a:pt x="1" y="119"/>
                    <a:pt x="1" y="266"/>
                  </a:cubicBezTo>
                  <a:cubicBezTo>
                    <a:pt x="1" y="412"/>
                    <a:pt x="120" y="532"/>
                    <a:pt x="267" y="532"/>
                  </a:cubicBezTo>
                  <a:lnTo>
                    <a:pt x="585" y="532"/>
                  </a:lnTo>
                  <a:cubicBezTo>
                    <a:pt x="732" y="532"/>
                    <a:pt x="851" y="413"/>
                    <a:pt x="851" y="266"/>
                  </a:cubicBezTo>
                  <a:cubicBezTo>
                    <a:pt x="851" y="119"/>
                    <a:pt x="732" y="0"/>
                    <a:pt x="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4"/>
            <p:cNvSpPr/>
            <p:nvPr/>
          </p:nvSpPr>
          <p:spPr>
            <a:xfrm>
              <a:off x="5601926" y="2533037"/>
              <a:ext cx="88226" cy="40232"/>
            </a:xfrm>
            <a:custGeom>
              <a:rect b="b" l="l" r="r" t="t"/>
              <a:pathLst>
                <a:path extrusionOk="0" h="1213" w="2660">
                  <a:moveTo>
                    <a:pt x="2128" y="532"/>
                  </a:moveTo>
                  <a:lnTo>
                    <a:pt x="2128" y="681"/>
                  </a:lnTo>
                  <a:lnTo>
                    <a:pt x="533" y="681"/>
                  </a:lnTo>
                  <a:lnTo>
                    <a:pt x="533" y="532"/>
                  </a:lnTo>
                  <a:close/>
                  <a:moveTo>
                    <a:pt x="444" y="0"/>
                  </a:moveTo>
                  <a:cubicBezTo>
                    <a:pt x="200" y="0"/>
                    <a:pt x="1" y="199"/>
                    <a:pt x="1" y="444"/>
                  </a:cubicBezTo>
                  <a:lnTo>
                    <a:pt x="1" y="769"/>
                  </a:lnTo>
                  <a:cubicBezTo>
                    <a:pt x="1" y="1014"/>
                    <a:pt x="200" y="1213"/>
                    <a:pt x="444" y="1213"/>
                  </a:cubicBezTo>
                  <a:lnTo>
                    <a:pt x="2216" y="1213"/>
                  </a:lnTo>
                  <a:cubicBezTo>
                    <a:pt x="2461" y="1213"/>
                    <a:pt x="2660" y="1014"/>
                    <a:pt x="2660" y="769"/>
                  </a:cubicBezTo>
                  <a:lnTo>
                    <a:pt x="2660" y="444"/>
                  </a:lnTo>
                  <a:cubicBezTo>
                    <a:pt x="2660" y="199"/>
                    <a:pt x="246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3" name="Google Shape;2553;p64"/>
          <p:cNvGrpSpPr/>
          <p:nvPr/>
        </p:nvGrpSpPr>
        <p:grpSpPr>
          <a:xfrm>
            <a:off x="6010652" y="2238147"/>
            <a:ext cx="504237" cy="536674"/>
            <a:chOff x="6103551" y="2288393"/>
            <a:chExt cx="565605" cy="601990"/>
          </a:xfrm>
        </p:grpSpPr>
        <p:sp>
          <p:nvSpPr>
            <p:cNvPr id="2554" name="Google Shape;2554;p64"/>
            <p:cNvSpPr/>
            <p:nvPr/>
          </p:nvSpPr>
          <p:spPr>
            <a:xfrm>
              <a:off x="6235226" y="2311312"/>
              <a:ext cx="301592" cy="262886"/>
            </a:xfrm>
            <a:custGeom>
              <a:rect b="b" l="l" r="r" t="t"/>
              <a:pathLst>
                <a:path extrusionOk="0" h="7926" w="9093">
                  <a:moveTo>
                    <a:pt x="2509" y="534"/>
                  </a:moveTo>
                  <a:lnTo>
                    <a:pt x="2954" y="2353"/>
                  </a:lnTo>
                  <a:lnTo>
                    <a:pt x="755" y="2353"/>
                  </a:lnTo>
                  <a:lnTo>
                    <a:pt x="2002" y="568"/>
                  </a:lnTo>
                  <a:cubicBezTo>
                    <a:pt x="2013" y="555"/>
                    <a:pt x="2049" y="536"/>
                    <a:pt x="2065" y="534"/>
                  </a:cubicBezTo>
                  <a:close/>
                  <a:moveTo>
                    <a:pt x="7026" y="534"/>
                  </a:moveTo>
                  <a:cubicBezTo>
                    <a:pt x="7043" y="536"/>
                    <a:pt x="7080" y="556"/>
                    <a:pt x="7090" y="566"/>
                  </a:cubicBezTo>
                  <a:lnTo>
                    <a:pt x="8339" y="2353"/>
                  </a:lnTo>
                  <a:lnTo>
                    <a:pt x="3503" y="2353"/>
                  </a:lnTo>
                  <a:lnTo>
                    <a:pt x="3061" y="543"/>
                  </a:lnTo>
                  <a:lnTo>
                    <a:pt x="6032" y="543"/>
                  </a:lnTo>
                  <a:lnTo>
                    <a:pt x="5715" y="1841"/>
                  </a:lnTo>
                  <a:cubicBezTo>
                    <a:pt x="5680" y="1984"/>
                    <a:pt x="5767" y="2129"/>
                    <a:pt x="5911" y="2163"/>
                  </a:cubicBezTo>
                  <a:cubicBezTo>
                    <a:pt x="5932" y="2169"/>
                    <a:pt x="5953" y="2171"/>
                    <a:pt x="5974" y="2171"/>
                  </a:cubicBezTo>
                  <a:cubicBezTo>
                    <a:pt x="6094" y="2171"/>
                    <a:pt x="6204" y="2090"/>
                    <a:pt x="6233" y="1968"/>
                  </a:cubicBezTo>
                  <a:lnTo>
                    <a:pt x="6584" y="534"/>
                  </a:lnTo>
                  <a:close/>
                  <a:moveTo>
                    <a:pt x="3084" y="2887"/>
                  </a:moveTo>
                  <a:lnTo>
                    <a:pt x="4016" y="6692"/>
                  </a:lnTo>
                  <a:lnTo>
                    <a:pt x="816" y="2887"/>
                  </a:lnTo>
                  <a:close/>
                  <a:moveTo>
                    <a:pt x="8278" y="2886"/>
                  </a:moveTo>
                  <a:lnTo>
                    <a:pt x="5077" y="6692"/>
                  </a:lnTo>
                  <a:lnTo>
                    <a:pt x="5763" y="3889"/>
                  </a:lnTo>
                  <a:cubicBezTo>
                    <a:pt x="5798" y="3747"/>
                    <a:pt x="5711" y="3602"/>
                    <a:pt x="5567" y="3567"/>
                  </a:cubicBezTo>
                  <a:cubicBezTo>
                    <a:pt x="5546" y="3562"/>
                    <a:pt x="5524" y="3559"/>
                    <a:pt x="5503" y="3559"/>
                  </a:cubicBezTo>
                  <a:cubicBezTo>
                    <a:pt x="5384" y="3559"/>
                    <a:pt x="5274" y="3641"/>
                    <a:pt x="5245" y="3763"/>
                  </a:cubicBezTo>
                  <a:lnTo>
                    <a:pt x="4546" y="6614"/>
                  </a:lnTo>
                  <a:lnTo>
                    <a:pt x="3635" y="2886"/>
                  </a:lnTo>
                  <a:close/>
                  <a:moveTo>
                    <a:pt x="2065" y="0"/>
                  </a:moveTo>
                  <a:cubicBezTo>
                    <a:pt x="1881" y="0"/>
                    <a:pt x="1671" y="110"/>
                    <a:pt x="1566" y="260"/>
                  </a:cubicBezTo>
                  <a:lnTo>
                    <a:pt x="125" y="2322"/>
                  </a:lnTo>
                  <a:cubicBezTo>
                    <a:pt x="1" y="2500"/>
                    <a:pt x="12" y="2761"/>
                    <a:pt x="153" y="2928"/>
                  </a:cubicBezTo>
                  <a:lnTo>
                    <a:pt x="4228" y="7774"/>
                  </a:lnTo>
                  <a:cubicBezTo>
                    <a:pt x="4309" y="7870"/>
                    <a:pt x="4425" y="7926"/>
                    <a:pt x="4546" y="7926"/>
                  </a:cubicBezTo>
                  <a:cubicBezTo>
                    <a:pt x="4669" y="7926"/>
                    <a:pt x="4785" y="7870"/>
                    <a:pt x="4866" y="7774"/>
                  </a:cubicBezTo>
                  <a:lnTo>
                    <a:pt x="8941" y="2928"/>
                  </a:lnTo>
                  <a:cubicBezTo>
                    <a:pt x="9081" y="2761"/>
                    <a:pt x="9093" y="2500"/>
                    <a:pt x="8968" y="2322"/>
                  </a:cubicBezTo>
                  <a:lnTo>
                    <a:pt x="7528" y="260"/>
                  </a:lnTo>
                  <a:cubicBezTo>
                    <a:pt x="7422" y="110"/>
                    <a:pt x="7213" y="0"/>
                    <a:pt x="7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4"/>
            <p:cNvSpPr/>
            <p:nvPr/>
          </p:nvSpPr>
          <p:spPr>
            <a:xfrm>
              <a:off x="6214032" y="2460765"/>
              <a:ext cx="27828" cy="26070"/>
            </a:xfrm>
            <a:custGeom>
              <a:rect b="b" l="l" r="r" t="t"/>
              <a:pathLst>
                <a:path extrusionOk="0" h="786" w="839">
                  <a:moveTo>
                    <a:pt x="293" y="1"/>
                  </a:moveTo>
                  <a:cubicBezTo>
                    <a:pt x="225" y="1"/>
                    <a:pt x="157" y="27"/>
                    <a:pt x="105" y="79"/>
                  </a:cubicBezTo>
                  <a:cubicBezTo>
                    <a:pt x="0" y="183"/>
                    <a:pt x="0" y="352"/>
                    <a:pt x="105" y="456"/>
                  </a:cubicBezTo>
                  <a:lnTo>
                    <a:pt x="357" y="708"/>
                  </a:lnTo>
                  <a:cubicBezTo>
                    <a:pt x="409" y="760"/>
                    <a:pt x="477" y="786"/>
                    <a:pt x="546" y="786"/>
                  </a:cubicBezTo>
                  <a:cubicBezTo>
                    <a:pt x="613" y="786"/>
                    <a:pt x="682" y="760"/>
                    <a:pt x="734" y="708"/>
                  </a:cubicBezTo>
                  <a:cubicBezTo>
                    <a:pt x="838" y="604"/>
                    <a:pt x="838" y="435"/>
                    <a:pt x="734" y="330"/>
                  </a:cubicBezTo>
                  <a:lnTo>
                    <a:pt x="482" y="79"/>
                  </a:lnTo>
                  <a:cubicBezTo>
                    <a:pt x="430" y="27"/>
                    <a:pt x="362"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4"/>
            <p:cNvSpPr/>
            <p:nvPr/>
          </p:nvSpPr>
          <p:spPr>
            <a:xfrm>
              <a:off x="6272473" y="2519206"/>
              <a:ext cx="27828" cy="26070"/>
            </a:xfrm>
            <a:custGeom>
              <a:rect b="b" l="l" r="r" t="t"/>
              <a:pathLst>
                <a:path extrusionOk="0" h="786" w="839">
                  <a:moveTo>
                    <a:pt x="293" y="1"/>
                  </a:moveTo>
                  <a:cubicBezTo>
                    <a:pt x="225" y="1"/>
                    <a:pt x="157" y="27"/>
                    <a:pt x="105" y="78"/>
                  </a:cubicBezTo>
                  <a:cubicBezTo>
                    <a:pt x="0" y="183"/>
                    <a:pt x="0" y="352"/>
                    <a:pt x="105" y="456"/>
                  </a:cubicBezTo>
                  <a:lnTo>
                    <a:pt x="356" y="708"/>
                  </a:lnTo>
                  <a:cubicBezTo>
                    <a:pt x="408" y="760"/>
                    <a:pt x="477" y="786"/>
                    <a:pt x="545" y="786"/>
                  </a:cubicBezTo>
                  <a:cubicBezTo>
                    <a:pt x="613" y="786"/>
                    <a:pt x="682" y="760"/>
                    <a:pt x="733" y="708"/>
                  </a:cubicBezTo>
                  <a:cubicBezTo>
                    <a:pt x="838" y="603"/>
                    <a:pt x="838" y="435"/>
                    <a:pt x="733" y="330"/>
                  </a:cubicBezTo>
                  <a:lnTo>
                    <a:pt x="482" y="78"/>
                  </a:lnTo>
                  <a:cubicBezTo>
                    <a:pt x="430" y="27"/>
                    <a:pt x="362"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4"/>
            <p:cNvSpPr/>
            <p:nvPr/>
          </p:nvSpPr>
          <p:spPr>
            <a:xfrm>
              <a:off x="6301694" y="2548426"/>
              <a:ext cx="27794" cy="26070"/>
            </a:xfrm>
            <a:custGeom>
              <a:rect b="b" l="l" r="r" t="t"/>
              <a:pathLst>
                <a:path extrusionOk="0" h="786" w="838">
                  <a:moveTo>
                    <a:pt x="293" y="1"/>
                  </a:moveTo>
                  <a:cubicBezTo>
                    <a:pt x="225" y="1"/>
                    <a:pt x="156" y="26"/>
                    <a:pt x="104" y="78"/>
                  </a:cubicBezTo>
                  <a:cubicBezTo>
                    <a:pt x="0" y="183"/>
                    <a:pt x="0" y="351"/>
                    <a:pt x="104" y="456"/>
                  </a:cubicBezTo>
                  <a:lnTo>
                    <a:pt x="356" y="708"/>
                  </a:lnTo>
                  <a:cubicBezTo>
                    <a:pt x="408" y="760"/>
                    <a:pt x="477" y="786"/>
                    <a:pt x="544" y="786"/>
                  </a:cubicBezTo>
                  <a:cubicBezTo>
                    <a:pt x="613" y="786"/>
                    <a:pt x="681" y="760"/>
                    <a:pt x="733" y="708"/>
                  </a:cubicBezTo>
                  <a:cubicBezTo>
                    <a:pt x="838" y="603"/>
                    <a:pt x="838" y="435"/>
                    <a:pt x="733" y="330"/>
                  </a:cubicBezTo>
                  <a:lnTo>
                    <a:pt x="482" y="78"/>
                  </a:lnTo>
                  <a:cubicBezTo>
                    <a:pt x="430" y="26"/>
                    <a:pt x="362"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4"/>
            <p:cNvSpPr/>
            <p:nvPr/>
          </p:nvSpPr>
          <p:spPr>
            <a:xfrm>
              <a:off x="6243253" y="2489985"/>
              <a:ext cx="27828" cy="26070"/>
            </a:xfrm>
            <a:custGeom>
              <a:rect b="b" l="l" r="r" t="t"/>
              <a:pathLst>
                <a:path extrusionOk="0" h="786" w="839">
                  <a:moveTo>
                    <a:pt x="293" y="1"/>
                  </a:moveTo>
                  <a:cubicBezTo>
                    <a:pt x="225" y="1"/>
                    <a:pt x="157" y="27"/>
                    <a:pt x="105" y="78"/>
                  </a:cubicBezTo>
                  <a:cubicBezTo>
                    <a:pt x="0" y="183"/>
                    <a:pt x="0" y="352"/>
                    <a:pt x="105" y="456"/>
                  </a:cubicBezTo>
                  <a:lnTo>
                    <a:pt x="357" y="708"/>
                  </a:lnTo>
                  <a:cubicBezTo>
                    <a:pt x="409" y="760"/>
                    <a:pt x="477" y="786"/>
                    <a:pt x="545" y="786"/>
                  </a:cubicBezTo>
                  <a:cubicBezTo>
                    <a:pt x="613" y="786"/>
                    <a:pt x="682" y="760"/>
                    <a:pt x="733" y="708"/>
                  </a:cubicBezTo>
                  <a:cubicBezTo>
                    <a:pt x="838" y="604"/>
                    <a:pt x="838" y="435"/>
                    <a:pt x="734" y="330"/>
                  </a:cubicBezTo>
                  <a:lnTo>
                    <a:pt x="482" y="78"/>
                  </a:lnTo>
                  <a:cubicBezTo>
                    <a:pt x="430" y="27"/>
                    <a:pt x="362"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4"/>
            <p:cNvSpPr/>
            <p:nvPr/>
          </p:nvSpPr>
          <p:spPr>
            <a:xfrm>
              <a:off x="6433468" y="2557514"/>
              <a:ext cx="27828" cy="26070"/>
            </a:xfrm>
            <a:custGeom>
              <a:rect b="b" l="l" r="r" t="t"/>
              <a:pathLst>
                <a:path extrusionOk="0" h="786" w="839">
                  <a:moveTo>
                    <a:pt x="545" y="1"/>
                  </a:moveTo>
                  <a:cubicBezTo>
                    <a:pt x="477" y="1"/>
                    <a:pt x="408" y="27"/>
                    <a:pt x="356" y="78"/>
                  </a:cubicBezTo>
                  <a:lnTo>
                    <a:pt x="104" y="330"/>
                  </a:lnTo>
                  <a:cubicBezTo>
                    <a:pt x="1" y="435"/>
                    <a:pt x="1" y="604"/>
                    <a:pt x="104" y="708"/>
                  </a:cubicBezTo>
                  <a:cubicBezTo>
                    <a:pt x="157" y="760"/>
                    <a:pt x="224" y="786"/>
                    <a:pt x="293" y="786"/>
                  </a:cubicBezTo>
                  <a:cubicBezTo>
                    <a:pt x="362" y="786"/>
                    <a:pt x="430" y="760"/>
                    <a:pt x="482" y="708"/>
                  </a:cubicBezTo>
                  <a:lnTo>
                    <a:pt x="734" y="456"/>
                  </a:lnTo>
                  <a:cubicBezTo>
                    <a:pt x="838" y="352"/>
                    <a:pt x="838" y="183"/>
                    <a:pt x="734" y="78"/>
                  </a:cubicBezTo>
                  <a:cubicBezTo>
                    <a:pt x="681" y="27"/>
                    <a:pt x="613" y="1"/>
                    <a:pt x="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4"/>
            <p:cNvSpPr/>
            <p:nvPr/>
          </p:nvSpPr>
          <p:spPr>
            <a:xfrm>
              <a:off x="6462689" y="2528294"/>
              <a:ext cx="27794" cy="26070"/>
            </a:xfrm>
            <a:custGeom>
              <a:rect b="b" l="l" r="r" t="t"/>
              <a:pathLst>
                <a:path extrusionOk="0" h="786" w="838">
                  <a:moveTo>
                    <a:pt x="545" y="1"/>
                  </a:moveTo>
                  <a:cubicBezTo>
                    <a:pt x="476" y="1"/>
                    <a:pt x="408" y="27"/>
                    <a:pt x="356" y="79"/>
                  </a:cubicBezTo>
                  <a:lnTo>
                    <a:pt x="104" y="330"/>
                  </a:lnTo>
                  <a:cubicBezTo>
                    <a:pt x="1" y="435"/>
                    <a:pt x="1" y="603"/>
                    <a:pt x="104" y="708"/>
                  </a:cubicBezTo>
                  <a:cubicBezTo>
                    <a:pt x="157" y="760"/>
                    <a:pt x="224" y="786"/>
                    <a:pt x="293" y="786"/>
                  </a:cubicBezTo>
                  <a:cubicBezTo>
                    <a:pt x="361" y="786"/>
                    <a:pt x="430" y="760"/>
                    <a:pt x="482" y="708"/>
                  </a:cubicBezTo>
                  <a:lnTo>
                    <a:pt x="734" y="456"/>
                  </a:lnTo>
                  <a:cubicBezTo>
                    <a:pt x="837" y="352"/>
                    <a:pt x="837" y="183"/>
                    <a:pt x="734" y="79"/>
                  </a:cubicBezTo>
                  <a:cubicBezTo>
                    <a:pt x="681" y="27"/>
                    <a:pt x="613" y="1"/>
                    <a:pt x="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4"/>
            <p:cNvSpPr/>
            <p:nvPr/>
          </p:nvSpPr>
          <p:spPr>
            <a:xfrm>
              <a:off x="6521097" y="2469886"/>
              <a:ext cx="27828" cy="26103"/>
            </a:xfrm>
            <a:custGeom>
              <a:rect b="b" l="l" r="r" t="t"/>
              <a:pathLst>
                <a:path extrusionOk="0" h="787" w="839">
                  <a:moveTo>
                    <a:pt x="546" y="0"/>
                  </a:moveTo>
                  <a:cubicBezTo>
                    <a:pt x="477" y="0"/>
                    <a:pt x="409" y="26"/>
                    <a:pt x="357" y="79"/>
                  </a:cubicBezTo>
                  <a:lnTo>
                    <a:pt x="105" y="330"/>
                  </a:lnTo>
                  <a:cubicBezTo>
                    <a:pt x="0" y="434"/>
                    <a:pt x="0" y="603"/>
                    <a:pt x="105" y="707"/>
                  </a:cubicBezTo>
                  <a:cubicBezTo>
                    <a:pt x="158" y="759"/>
                    <a:pt x="225" y="786"/>
                    <a:pt x="294" y="786"/>
                  </a:cubicBezTo>
                  <a:cubicBezTo>
                    <a:pt x="362" y="786"/>
                    <a:pt x="431" y="759"/>
                    <a:pt x="483" y="707"/>
                  </a:cubicBezTo>
                  <a:lnTo>
                    <a:pt x="735" y="455"/>
                  </a:lnTo>
                  <a:cubicBezTo>
                    <a:pt x="838" y="352"/>
                    <a:pt x="838" y="182"/>
                    <a:pt x="735" y="79"/>
                  </a:cubicBezTo>
                  <a:cubicBezTo>
                    <a:pt x="682" y="26"/>
                    <a:pt x="614" y="0"/>
                    <a:pt x="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4"/>
            <p:cNvSpPr/>
            <p:nvPr/>
          </p:nvSpPr>
          <p:spPr>
            <a:xfrm>
              <a:off x="6491876" y="2499073"/>
              <a:ext cx="27828" cy="26103"/>
            </a:xfrm>
            <a:custGeom>
              <a:rect b="b" l="l" r="r" t="t"/>
              <a:pathLst>
                <a:path extrusionOk="0" h="787" w="839">
                  <a:moveTo>
                    <a:pt x="546" y="1"/>
                  </a:moveTo>
                  <a:cubicBezTo>
                    <a:pt x="477" y="1"/>
                    <a:pt x="409" y="27"/>
                    <a:pt x="357" y="79"/>
                  </a:cubicBezTo>
                  <a:lnTo>
                    <a:pt x="105" y="331"/>
                  </a:lnTo>
                  <a:cubicBezTo>
                    <a:pt x="0" y="435"/>
                    <a:pt x="0" y="604"/>
                    <a:pt x="105" y="708"/>
                  </a:cubicBezTo>
                  <a:cubicBezTo>
                    <a:pt x="158" y="760"/>
                    <a:pt x="225" y="786"/>
                    <a:pt x="294" y="786"/>
                  </a:cubicBezTo>
                  <a:cubicBezTo>
                    <a:pt x="362" y="786"/>
                    <a:pt x="431" y="760"/>
                    <a:pt x="483" y="708"/>
                  </a:cubicBezTo>
                  <a:lnTo>
                    <a:pt x="735" y="456"/>
                  </a:lnTo>
                  <a:cubicBezTo>
                    <a:pt x="838" y="353"/>
                    <a:pt x="838" y="183"/>
                    <a:pt x="735" y="79"/>
                  </a:cubicBezTo>
                  <a:cubicBezTo>
                    <a:pt x="682" y="27"/>
                    <a:pt x="614" y="1"/>
                    <a:pt x="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4"/>
            <p:cNvSpPr/>
            <p:nvPr/>
          </p:nvSpPr>
          <p:spPr>
            <a:xfrm>
              <a:off x="6550317" y="2445143"/>
              <a:ext cx="23317" cy="21625"/>
            </a:xfrm>
            <a:custGeom>
              <a:rect b="b" l="l" r="r" t="t"/>
              <a:pathLst>
                <a:path extrusionOk="0" h="652" w="703">
                  <a:moveTo>
                    <a:pt x="410" y="1"/>
                  </a:moveTo>
                  <a:cubicBezTo>
                    <a:pt x="341" y="1"/>
                    <a:pt x="273" y="27"/>
                    <a:pt x="221" y="79"/>
                  </a:cubicBezTo>
                  <a:lnTo>
                    <a:pt x="105" y="195"/>
                  </a:lnTo>
                  <a:cubicBezTo>
                    <a:pt x="0" y="299"/>
                    <a:pt x="0" y="468"/>
                    <a:pt x="105" y="573"/>
                  </a:cubicBezTo>
                  <a:cubicBezTo>
                    <a:pt x="157" y="624"/>
                    <a:pt x="225" y="651"/>
                    <a:pt x="294" y="651"/>
                  </a:cubicBezTo>
                  <a:cubicBezTo>
                    <a:pt x="362" y="651"/>
                    <a:pt x="431" y="624"/>
                    <a:pt x="483" y="573"/>
                  </a:cubicBezTo>
                  <a:lnTo>
                    <a:pt x="598" y="457"/>
                  </a:lnTo>
                  <a:cubicBezTo>
                    <a:pt x="703" y="352"/>
                    <a:pt x="703" y="183"/>
                    <a:pt x="598" y="79"/>
                  </a:cubicBezTo>
                  <a:cubicBezTo>
                    <a:pt x="546" y="27"/>
                    <a:pt x="478" y="1"/>
                    <a:pt x="4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4"/>
            <p:cNvSpPr/>
            <p:nvPr/>
          </p:nvSpPr>
          <p:spPr>
            <a:xfrm>
              <a:off x="6547962" y="2523053"/>
              <a:ext cx="23317" cy="21592"/>
            </a:xfrm>
            <a:custGeom>
              <a:rect b="b" l="l" r="r" t="t"/>
              <a:pathLst>
                <a:path extrusionOk="0" h="651" w="703">
                  <a:moveTo>
                    <a:pt x="409" y="1"/>
                  </a:moveTo>
                  <a:cubicBezTo>
                    <a:pt x="341" y="1"/>
                    <a:pt x="273" y="27"/>
                    <a:pt x="221" y="79"/>
                  </a:cubicBezTo>
                  <a:lnTo>
                    <a:pt x="105" y="195"/>
                  </a:lnTo>
                  <a:cubicBezTo>
                    <a:pt x="1" y="299"/>
                    <a:pt x="1" y="469"/>
                    <a:pt x="105" y="572"/>
                  </a:cubicBezTo>
                  <a:cubicBezTo>
                    <a:pt x="157" y="625"/>
                    <a:pt x="225" y="650"/>
                    <a:pt x="293" y="650"/>
                  </a:cubicBezTo>
                  <a:cubicBezTo>
                    <a:pt x="362" y="650"/>
                    <a:pt x="430" y="625"/>
                    <a:pt x="482" y="572"/>
                  </a:cubicBezTo>
                  <a:lnTo>
                    <a:pt x="598" y="456"/>
                  </a:lnTo>
                  <a:cubicBezTo>
                    <a:pt x="703" y="353"/>
                    <a:pt x="703" y="183"/>
                    <a:pt x="598" y="79"/>
                  </a:cubicBezTo>
                  <a:cubicBezTo>
                    <a:pt x="546" y="27"/>
                    <a:pt x="477" y="1"/>
                    <a:pt x="4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4"/>
            <p:cNvSpPr/>
            <p:nvPr/>
          </p:nvSpPr>
          <p:spPr>
            <a:xfrm>
              <a:off x="6518742" y="2547796"/>
              <a:ext cx="27828" cy="26070"/>
            </a:xfrm>
            <a:custGeom>
              <a:rect b="b" l="l" r="r" t="t"/>
              <a:pathLst>
                <a:path extrusionOk="0" h="786" w="839">
                  <a:moveTo>
                    <a:pt x="545" y="0"/>
                  </a:moveTo>
                  <a:cubicBezTo>
                    <a:pt x="477" y="0"/>
                    <a:pt x="409" y="26"/>
                    <a:pt x="357" y="78"/>
                  </a:cubicBezTo>
                  <a:lnTo>
                    <a:pt x="105" y="330"/>
                  </a:lnTo>
                  <a:cubicBezTo>
                    <a:pt x="1" y="434"/>
                    <a:pt x="1" y="604"/>
                    <a:pt x="105" y="707"/>
                  </a:cubicBezTo>
                  <a:cubicBezTo>
                    <a:pt x="157" y="760"/>
                    <a:pt x="225" y="785"/>
                    <a:pt x="294" y="785"/>
                  </a:cubicBezTo>
                  <a:cubicBezTo>
                    <a:pt x="362" y="785"/>
                    <a:pt x="430" y="760"/>
                    <a:pt x="482" y="707"/>
                  </a:cubicBezTo>
                  <a:lnTo>
                    <a:pt x="734" y="456"/>
                  </a:lnTo>
                  <a:cubicBezTo>
                    <a:pt x="838" y="351"/>
                    <a:pt x="838" y="183"/>
                    <a:pt x="735" y="78"/>
                  </a:cubicBezTo>
                  <a:cubicBezTo>
                    <a:pt x="682" y="26"/>
                    <a:pt x="614" y="0"/>
                    <a:pt x="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4"/>
            <p:cNvSpPr/>
            <p:nvPr/>
          </p:nvSpPr>
          <p:spPr>
            <a:xfrm>
              <a:off x="6238510" y="2556088"/>
              <a:ext cx="27828" cy="26070"/>
            </a:xfrm>
            <a:custGeom>
              <a:rect b="b" l="l" r="r" t="t"/>
              <a:pathLst>
                <a:path extrusionOk="0" h="786" w="839">
                  <a:moveTo>
                    <a:pt x="294" y="1"/>
                  </a:moveTo>
                  <a:cubicBezTo>
                    <a:pt x="225" y="1"/>
                    <a:pt x="157" y="27"/>
                    <a:pt x="105" y="79"/>
                  </a:cubicBezTo>
                  <a:cubicBezTo>
                    <a:pt x="1" y="183"/>
                    <a:pt x="1" y="353"/>
                    <a:pt x="105" y="456"/>
                  </a:cubicBezTo>
                  <a:lnTo>
                    <a:pt x="357" y="708"/>
                  </a:lnTo>
                  <a:cubicBezTo>
                    <a:pt x="409" y="760"/>
                    <a:pt x="477" y="786"/>
                    <a:pt x="546" y="786"/>
                  </a:cubicBezTo>
                  <a:cubicBezTo>
                    <a:pt x="614" y="786"/>
                    <a:pt x="682" y="760"/>
                    <a:pt x="735" y="708"/>
                  </a:cubicBezTo>
                  <a:cubicBezTo>
                    <a:pt x="838" y="604"/>
                    <a:pt x="838" y="435"/>
                    <a:pt x="735" y="331"/>
                  </a:cubicBezTo>
                  <a:lnTo>
                    <a:pt x="483" y="79"/>
                  </a:lnTo>
                  <a:cubicBezTo>
                    <a:pt x="431" y="27"/>
                    <a:pt x="362" y="1"/>
                    <a:pt x="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4"/>
            <p:cNvSpPr/>
            <p:nvPr/>
          </p:nvSpPr>
          <p:spPr>
            <a:xfrm>
              <a:off x="6209322" y="2526868"/>
              <a:ext cx="27794" cy="26103"/>
            </a:xfrm>
            <a:custGeom>
              <a:rect b="b" l="l" r="r" t="t"/>
              <a:pathLst>
                <a:path extrusionOk="0" h="787" w="838">
                  <a:moveTo>
                    <a:pt x="293" y="1"/>
                  </a:moveTo>
                  <a:cubicBezTo>
                    <a:pt x="225" y="1"/>
                    <a:pt x="157" y="27"/>
                    <a:pt x="104" y="79"/>
                  </a:cubicBezTo>
                  <a:cubicBezTo>
                    <a:pt x="1" y="183"/>
                    <a:pt x="1" y="353"/>
                    <a:pt x="104" y="456"/>
                  </a:cubicBezTo>
                  <a:lnTo>
                    <a:pt x="356" y="708"/>
                  </a:lnTo>
                  <a:cubicBezTo>
                    <a:pt x="408" y="760"/>
                    <a:pt x="477" y="787"/>
                    <a:pt x="545" y="787"/>
                  </a:cubicBezTo>
                  <a:cubicBezTo>
                    <a:pt x="614" y="787"/>
                    <a:pt x="681" y="760"/>
                    <a:pt x="734" y="708"/>
                  </a:cubicBezTo>
                  <a:cubicBezTo>
                    <a:pt x="837" y="604"/>
                    <a:pt x="837" y="435"/>
                    <a:pt x="734" y="331"/>
                  </a:cubicBezTo>
                  <a:lnTo>
                    <a:pt x="482" y="79"/>
                  </a:lnTo>
                  <a:cubicBezTo>
                    <a:pt x="430" y="27"/>
                    <a:pt x="362"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4"/>
            <p:cNvSpPr/>
            <p:nvPr/>
          </p:nvSpPr>
          <p:spPr>
            <a:xfrm>
              <a:off x="6561196" y="2377514"/>
              <a:ext cx="75025" cy="72139"/>
            </a:xfrm>
            <a:custGeom>
              <a:rect b="b" l="l" r="r" t="t"/>
              <a:pathLst>
                <a:path extrusionOk="0" h="2175" w="2262">
                  <a:moveTo>
                    <a:pt x="1131" y="571"/>
                  </a:moveTo>
                  <a:lnTo>
                    <a:pt x="1648" y="1087"/>
                  </a:lnTo>
                  <a:lnTo>
                    <a:pt x="1131" y="1604"/>
                  </a:lnTo>
                  <a:lnTo>
                    <a:pt x="615" y="1087"/>
                  </a:lnTo>
                  <a:lnTo>
                    <a:pt x="1131" y="571"/>
                  </a:lnTo>
                  <a:close/>
                  <a:moveTo>
                    <a:pt x="1131" y="0"/>
                  </a:moveTo>
                  <a:cubicBezTo>
                    <a:pt x="1012" y="0"/>
                    <a:pt x="900" y="46"/>
                    <a:pt x="816" y="130"/>
                  </a:cubicBezTo>
                  <a:lnTo>
                    <a:pt x="173" y="773"/>
                  </a:lnTo>
                  <a:cubicBezTo>
                    <a:pt x="1" y="947"/>
                    <a:pt x="1" y="1229"/>
                    <a:pt x="173" y="1403"/>
                  </a:cubicBezTo>
                  <a:lnTo>
                    <a:pt x="816" y="2045"/>
                  </a:lnTo>
                  <a:cubicBezTo>
                    <a:pt x="900" y="2129"/>
                    <a:pt x="1012" y="2175"/>
                    <a:pt x="1131" y="2175"/>
                  </a:cubicBezTo>
                  <a:cubicBezTo>
                    <a:pt x="1250" y="2175"/>
                    <a:pt x="1362" y="2129"/>
                    <a:pt x="1446" y="2045"/>
                  </a:cubicBezTo>
                  <a:lnTo>
                    <a:pt x="2088" y="1403"/>
                  </a:lnTo>
                  <a:cubicBezTo>
                    <a:pt x="2262" y="1229"/>
                    <a:pt x="2262" y="947"/>
                    <a:pt x="2088" y="773"/>
                  </a:cubicBezTo>
                  <a:lnTo>
                    <a:pt x="1446" y="130"/>
                  </a:lnTo>
                  <a:cubicBezTo>
                    <a:pt x="1362" y="46"/>
                    <a:pt x="1250" y="0"/>
                    <a:pt x="1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4"/>
            <p:cNvSpPr/>
            <p:nvPr/>
          </p:nvSpPr>
          <p:spPr>
            <a:xfrm>
              <a:off x="6145110" y="2389090"/>
              <a:ext cx="72139" cy="72139"/>
            </a:xfrm>
            <a:custGeom>
              <a:rect b="b" l="l" r="r" t="t"/>
              <a:pathLst>
                <a:path extrusionOk="0" h="2175" w="2175">
                  <a:moveTo>
                    <a:pt x="1088" y="571"/>
                  </a:moveTo>
                  <a:lnTo>
                    <a:pt x="1604" y="1088"/>
                  </a:lnTo>
                  <a:lnTo>
                    <a:pt x="1088" y="1604"/>
                  </a:lnTo>
                  <a:lnTo>
                    <a:pt x="571" y="1088"/>
                  </a:lnTo>
                  <a:lnTo>
                    <a:pt x="1088" y="571"/>
                  </a:lnTo>
                  <a:close/>
                  <a:moveTo>
                    <a:pt x="1088" y="0"/>
                  </a:moveTo>
                  <a:cubicBezTo>
                    <a:pt x="968" y="0"/>
                    <a:pt x="856" y="46"/>
                    <a:pt x="773" y="131"/>
                  </a:cubicBezTo>
                  <a:lnTo>
                    <a:pt x="131" y="773"/>
                  </a:lnTo>
                  <a:cubicBezTo>
                    <a:pt x="46" y="856"/>
                    <a:pt x="0" y="968"/>
                    <a:pt x="0" y="1088"/>
                  </a:cubicBezTo>
                  <a:cubicBezTo>
                    <a:pt x="0" y="1207"/>
                    <a:pt x="46" y="1319"/>
                    <a:pt x="131" y="1403"/>
                  </a:cubicBezTo>
                  <a:lnTo>
                    <a:pt x="773" y="2045"/>
                  </a:lnTo>
                  <a:cubicBezTo>
                    <a:pt x="856" y="2129"/>
                    <a:pt x="968" y="2175"/>
                    <a:pt x="1088" y="2175"/>
                  </a:cubicBezTo>
                  <a:cubicBezTo>
                    <a:pt x="1207" y="2175"/>
                    <a:pt x="1319" y="2129"/>
                    <a:pt x="1402" y="2045"/>
                  </a:cubicBezTo>
                  <a:lnTo>
                    <a:pt x="2044" y="1403"/>
                  </a:lnTo>
                  <a:cubicBezTo>
                    <a:pt x="2129" y="1319"/>
                    <a:pt x="2175" y="1207"/>
                    <a:pt x="2175" y="1088"/>
                  </a:cubicBezTo>
                  <a:cubicBezTo>
                    <a:pt x="2175" y="968"/>
                    <a:pt x="2129" y="856"/>
                    <a:pt x="2044" y="773"/>
                  </a:cubicBezTo>
                  <a:lnTo>
                    <a:pt x="1402" y="131"/>
                  </a:lnTo>
                  <a:cubicBezTo>
                    <a:pt x="1319" y="46"/>
                    <a:pt x="1207" y="0"/>
                    <a:pt x="1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4"/>
            <p:cNvSpPr/>
            <p:nvPr/>
          </p:nvSpPr>
          <p:spPr>
            <a:xfrm>
              <a:off x="6181461" y="2288393"/>
              <a:ext cx="59071" cy="59038"/>
            </a:xfrm>
            <a:custGeom>
              <a:rect b="b" l="l" r="r" t="t"/>
              <a:pathLst>
                <a:path extrusionOk="0" h="1780" w="1781">
                  <a:moveTo>
                    <a:pt x="890" y="570"/>
                  </a:moveTo>
                  <a:lnTo>
                    <a:pt x="1209" y="889"/>
                  </a:lnTo>
                  <a:lnTo>
                    <a:pt x="890" y="1209"/>
                  </a:lnTo>
                  <a:lnTo>
                    <a:pt x="571" y="889"/>
                  </a:lnTo>
                  <a:lnTo>
                    <a:pt x="890" y="570"/>
                  </a:lnTo>
                  <a:close/>
                  <a:moveTo>
                    <a:pt x="890" y="0"/>
                  </a:moveTo>
                  <a:cubicBezTo>
                    <a:pt x="771" y="0"/>
                    <a:pt x="659" y="46"/>
                    <a:pt x="576" y="129"/>
                  </a:cubicBezTo>
                  <a:lnTo>
                    <a:pt x="130" y="575"/>
                  </a:lnTo>
                  <a:cubicBezTo>
                    <a:pt x="47" y="659"/>
                    <a:pt x="1" y="771"/>
                    <a:pt x="1" y="889"/>
                  </a:cubicBezTo>
                  <a:cubicBezTo>
                    <a:pt x="1" y="1008"/>
                    <a:pt x="47" y="1120"/>
                    <a:pt x="130" y="1204"/>
                  </a:cubicBezTo>
                  <a:lnTo>
                    <a:pt x="576" y="1649"/>
                  </a:lnTo>
                  <a:cubicBezTo>
                    <a:pt x="659" y="1733"/>
                    <a:pt x="771" y="1779"/>
                    <a:pt x="890" y="1779"/>
                  </a:cubicBezTo>
                  <a:cubicBezTo>
                    <a:pt x="1009" y="1779"/>
                    <a:pt x="1121" y="1733"/>
                    <a:pt x="1205" y="1649"/>
                  </a:cubicBezTo>
                  <a:lnTo>
                    <a:pt x="1650" y="1204"/>
                  </a:lnTo>
                  <a:cubicBezTo>
                    <a:pt x="1734" y="1120"/>
                    <a:pt x="1780" y="1008"/>
                    <a:pt x="1780" y="889"/>
                  </a:cubicBezTo>
                  <a:cubicBezTo>
                    <a:pt x="1780" y="771"/>
                    <a:pt x="1734" y="659"/>
                    <a:pt x="1650" y="575"/>
                  </a:cubicBezTo>
                  <a:lnTo>
                    <a:pt x="1205" y="131"/>
                  </a:lnTo>
                  <a:cubicBezTo>
                    <a:pt x="1121" y="46"/>
                    <a:pt x="1009" y="0"/>
                    <a:pt x="8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4"/>
            <p:cNvSpPr/>
            <p:nvPr/>
          </p:nvSpPr>
          <p:spPr>
            <a:xfrm>
              <a:off x="6103551" y="2577017"/>
              <a:ext cx="565605" cy="313367"/>
            </a:xfrm>
            <a:custGeom>
              <a:rect b="b" l="l" r="r" t="t"/>
              <a:pathLst>
                <a:path extrusionOk="0" h="9448" w="17053">
                  <a:moveTo>
                    <a:pt x="14994" y="4107"/>
                  </a:moveTo>
                  <a:lnTo>
                    <a:pt x="14994" y="5966"/>
                  </a:lnTo>
                  <a:lnTo>
                    <a:pt x="14373" y="5966"/>
                  </a:lnTo>
                  <a:lnTo>
                    <a:pt x="14373" y="4107"/>
                  </a:lnTo>
                  <a:close/>
                  <a:moveTo>
                    <a:pt x="1929" y="1159"/>
                  </a:moveTo>
                  <a:lnTo>
                    <a:pt x="1929" y="8914"/>
                  </a:lnTo>
                  <a:lnTo>
                    <a:pt x="624" y="8914"/>
                  </a:lnTo>
                  <a:cubicBezTo>
                    <a:pt x="576" y="8914"/>
                    <a:pt x="535" y="8873"/>
                    <a:pt x="535" y="8825"/>
                  </a:cubicBezTo>
                  <a:lnTo>
                    <a:pt x="535" y="1248"/>
                  </a:lnTo>
                  <a:cubicBezTo>
                    <a:pt x="535" y="1200"/>
                    <a:pt x="576" y="1159"/>
                    <a:pt x="624" y="1159"/>
                  </a:cubicBezTo>
                  <a:close/>
                  <a:moveTo>
                    <a:pt x="13839" y="1159"/>
                  </a:moveTo>
                  <a:lnTo>
                    <a:pt x="13839" y="8914"/>
                  </a:lnTo>
                  <a:lnTo>
                    <a:pt x="2463" y="8914"/>
                  </a:lnTo>
                  <a:lnTo>
                    <a:pt x="2463" y="1159"/>
                  </a:lnTo>
                  <a:close/>
                  <a:moveTo>
                    <a:pt x="16430" y="1160"/>
                  </a:moveTo>
                  <a:cubicBezTo>
                    <a:pt x="16479" y="1160"/>
                    <a:pt x="16520" y="1200"/>
                    <a:pt x="16520" y="1248"/>
                  </a:cubicBezTo>
                  <a:lnTo>
                    <a:pt x="16520" y="8825"/>
                  </a:lnTo>
                  <a:cubicBezTo>
                    <a:pt x="16520" y="8873"/>
                    <a:pt x="16479" y="8914"/>
                    <a:pt x="16430" y="8914"/>
                  </a:cubicBezTo>
                  <a:lnTo>
                    <a:pt x="14373" y="8914"/>
                  </a:lnTo>
                  <a:lnTo>
                    <a:pt x="14373" y="6500"/>
                  </a:lnTo>
                  <a:lnTo>
                    <a:pt x="15083" y="6500"/>
                  </a:lnTo>
                  <a:cubicBezTo>
                    <a:pt x="15329" y="6500"/>
                    <a:pt x="15528" y="6301"/>
                    <a:pt x="15528" y="6055"/>
                  </a:cubicBezTo>
                  <a:lnTo>
                    <a:pt x="15528" y="4017"/>
                  </a:lnTo>
                  <a:cubicBezTo>
                    <a:pt x="15528" y="3773"/>
                    <a:pt x="15329" y="3573"/>
                    <a:pt x="15083" y="3573"/>
                  </a:cubicBezTo>
                  <a:lnTo>
                    <a:pt x="14373" y="3573"/>
                  </a:lnTo>
                  <a:lnTo>
                    <a:pt x="14373" y="1160"/>
                  </a:lnTo>
                  <a:close/>
                  <a:moveTo>
                    <a:pt x="12182" y="0"/>
                  </a:moveTo>
                  <a:cubicBezTo>
                    <a:pt x="12114" y="0"/>
                    <a:pt x="12046" y="26"/>
                    <a:pt x="11994" y="78"/>
                  </a:cubicBezTo>
                  <a:lnTo>
                    <a:pt x="11446" y="626"/>
                  </a:lnTo>
                  <a:lnTo>
                    <a:pt x="9870" y="626"/>
                  </a:lnTo>
                  <a:cubicBezTo>
                    <a:pt x="9892" y="538"/>
                    <a:pt x="9869" y="440"/>
                    <a:pt x="9800" y="371"/>
                  </a:cubicBezTo>
                  <a:cubicBezTo>
                    <a:pt x="9747" y="320"/>
                    <a:pt x="9679" y="294"/>
                    <a:pt x="9611" y="294"/>
                  </a:cubicBezTo>
                  <a:cubicBezTo>
                    <a:pt x="9543" y="294"/>
                    <a:pt x="9474" y="320"/>
                    <a:pt x="9422" y="371"/>
                  </a:cubicBezTo>
                  <a:lnTo>
                    <a:pt x="9170" y="623"/>
                  </a:lnTo>
                  <a:cubicBezTo>
                    <a:pt x="9169" y="624"/>
                    <a:pt x="9169" y="625"/>
                    <a:pt x="9168" y="626"/>
                  </a:cubicBezTo>
                  <a:lnTo>
                    <a:pt x="7865" y="626"/>
                  </a:lnTo>
                  <a:lnTo>
                    <a:pt x="7337" y="97"/>
                  </a:lnTo>
                  <a:cubicBezTo>
                    <a:pt x="7285" y="45"/>
                    <a:pt x="7217" y="19"/>
                    <a:pt x="7148" y="19"/>
                  </a:cubicBezTo>
                  <a:cubicBezTo>
                    <a:pt x="7080" y="19"/>
                    <a:pt x="7011" y="45"/>
                    <a:pt x="6959" y="97"/>
                  </a:cubicBezTo>
                  <a:cubicBezTo>
                    <a:pt x="6855" y="202"/>
                    <a:pt x="6855" y="370"/>
                    <a:pt x="6959" y="475"/>
                  </a:cubicBezTo>
                  <a:lnTo>
                    <a:pt x="7110" y="625"/>
                  </a:lnTo>
                  <a:lnTo>
                    <a:pt x="5721" y="625"/>
                  </a:lnTo>
                  <a:cubicBezTo>
                    <a:pt x="5710" y="610"/>
                    <a:pt x="5698" y="594"/>
                    <a:pt x="5685" y="581"/>
                  </a:cubicBezTo>
                  <a:lnTo>
                    <a:pt x="5432" y="328"/>
                  </a:lnTo>
                  <a:cubicBezTo>
                    <a:pt x="5380" y="276"/>
                    <a:pt x="5312" y="251"/>
                    <a:pt x="5244" y="251"/>
                  </a:cubicBezTo>
                  <a:cubicBezTo>
                    <a:pt x="5175" y="251"/>
                    <a:pt x="5107" y="276"/>
                    <a:pt x="5055" y="328"/>
                  </a:cubicBezTo>
                  <a:cubicBezTo>
                    <a:pt x="4974" y="409"/>
                    <a:pt x="4957" y="527"/>
                    <a:pt x="5000" y="625"/>
                  </a:cubicBezTo>
                  <a:lnTo>
                    <a:pt x="624" y="625"/>
                  </a:lnTo>
                  <a:cubicBezTo>
                    <a:pt x="280" y="625"/>
                    <a:pt x="1" y="905"/>
                    <a:pt x="1" y="1248"/>
                  </a:cubicBezTo>
                  <a:lnTo>
                    <a:pt x="1" y="8825"/>
                  </a:lnTo>
                  <a:cubicBezTo>
                    <a:pt x="1" y="9169"/>
                    <a:pt x="281" y="9448"/>
                    <a:pt x="624" y="9448"/>
                  </a:cubicBezTo>
                  <a:lnTo>
                    <a:pt x="16430" y="9448"/>
                  </a:lnTo>
                  <a:cubicBezTo>
                    <a:pt x="16773" y="9448"/>
                    <a:pt x="17053" y="9169"/>
                    <a:pt x="17053" y="8825"/>
                  </a:cubicBezTo>
                  <a:lnTo>
                    <a:pt x="17053" y="1248"/>
                  </a:lnTo>
                  <a:cubicBezTo>
                    <a:pt x="17053" y="905"/>
                    <a:pt x="16773" y="626"/>
                    <a:pt x="16430" y="626"/>
                  </a:cubicBezTo>
                  <a:lnTo>
                    <a:pt x="12201" y="626"/>
                  </a:lnTo>
                  <a:lnTo>
                    <a:pt x="12371" y="456"/>
                  </a:lnTo>
                  <a:cubicBezTo>
                    <a:pt x="12475" y="352"/>
                    <a:pt x="12475" y="183"/>
                    <a:pt x="12372" y="78"/>
                  </a:cubicBezTo>
                  <a:cubicBezTo>
                    <a:pt x="12319" y="26"/>
                    <a:pt x="12251" y="0"/>
                    <a:pt x="12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4"/>
            <p:cNvSpPr/>
            <p:nvPr/>
          </p:nvSpPr>
          <p:spPr>
            <a:xfrm>
              <a:off x="6305707" y="2672174"/>
              <a:ext cx="161327" cy="141161"/>
            </a:xfrm>
            <a:custGeom>
              <a:rect b="b" l="l" r="r" t="t"/>
              <a:pathLst>
                <a:path extrusionOk="0" h="4256" w="4864">
                  <a:moveTo>
                    <a:pt x="3021" y="539"/>
                  </a:moveTo>
                  <a:lnTo>
                    <a:pt x="2860" y="1197"/>
                  </a:lnTo>
                  <a:lnTo>
                    <a:pt x="2004" y="1197"/>
                  </a:lnTo>
                  <a:lnTo>
                    <a:pt x="1843" y="539"/>
                  </a:lnTo>
                  <a:close/>
                  <a:moveTo>
                    <a:pt x="3605" y="534"/>
                  </a:moveTo>
                  <a:cubicBezTo>
                    <a:pt x="3623" y="535"/>
                    <a:pt x="3659" y="555"/>
                    <a:pt x="3669" y="565"/>
                  </a:cubicBezTo>
                  <a:lnTo>
                    <a:pt x="4109" y="1197"/>
                  </a:lnTo>
                  <a:lnTo>
                    <a:pt x="3409" y="1197"/>
                  </a:lnTo>
                  <a:lnTo>
                    <a:pt x="3572" y="534"/>
                  </a:lnTo>
                  <a:close/>
                  <a:moveTo>
                    <a:pt x="1292" y="534"/>
                  </a:moveTo>
                  <a:lnTo>
                    <a:pt x="1455" y="1198"/>
                  </a:lnTo>
                  <a:lnTo>
                    <a:pt x="754" y="1198"/>
                  </a:lnTo>
                  <a:lnTo>
                    <a:pt x="1194" y="568"/>
                  </a:lnTo>
                  <a:cubicBezTo>
                    <a:pt x="1206" y="555"/>
                    <a:pt x="1242" y="535"/>
                    <a:pt x="1256" y="534"/>
                  </a:cubicBezTo>
                  <a:close/>
                  <a:moveTo>
                    <a:pt x="2729" y="1731"/>
                  </a:moveTo>
                  <a:lnTo>
                    <a:pt x="2432" y="2945"/>
                  </a:lnTo>
                  <a:lnTo>
                    <a:pt x="2135" y="1731"/>
                  </a:lnTo>
                  <a:close/>
                  <a:moveTo>
                    <a:pt x="1586" y="1731"/>
                  </a:moveTo>
                  <a:lnTo>
                    <a:pt x="1902" y="3022"/>
                  </a:lnTo>
                  <a:lnTo>
                    <a:pt x="816" y="1731"/>
                  </a:lnTo>
                  <a:close/>
                  <a:moveTo>
                    <a:pt x="4049" y="1732"/>
                  </a:moveTo>
                  <a:lnTo>
                    <a:pt x="2962" y="3022"/>
                  </a:lnTo>
                  <a:lnTo>
                    <a:pt x="3279" y="1732"/>
                  </a:lnTo>
                  <a:close/>
                  <a:moveTo>
                    <a:pt x="1257" y="0"/>
                  </a:moveTo>
                  <a:cubicBezTo>
                    <a:pt x="1073" y="0"/>
                    <a:pt x="864" y="109"/>
                    <a:pt x="758" y="260"/>
                  </a:cubicBezTo>
                  <a:lnTo>
                    <a:pt x="126" y="1165"/>
                  </a:lnTo>
                  <a:cubicBezTo>
                    <a:pt x="0" y="1345"/>
                    <a:pt x="13" y="1605"/>
                    <a:pt x="152" y="1773"/>
                  </a:cubicBezTo>
                  <a:lnTo>
                    <a:pt x="2113" y="4103"/>
                  </a:lnTo>
                  <a:cubicBezTo>
                    <a:pt x="2194" y="4200"/>
                    <a:pt x="2310" y="4255"/>
                    <a:pt x="2433" y="4255"/>
                  </a:cubicBezTo>
                  <a:cubicBezTo>
                    <a:pt x="2554" y="4255"/>
                    <a:pt x="2670" y="4200"/>
                    <a:pt x="2751" y="4103"/>
                  </a:cubicBezTo>
                  <a:lnTo>
                    <a:pt x="4712" y="1773"/>
                  </a:lnTo>
                  <a:cubicBezTo>
                    <a:pt x="4853" y="1605"/>
                    <a:pt x="4864" y="1345"/>
                    <a:pt x="4739" y="1165"/>
                  </a:cubicBezTo>
                  <a:lnTo>
                    <a:pt x="4106" y="260"/>
                  </a:lnTo>
                  <a:cubicBezTo>
                    <a:pt x="4002" y="109"/>
                    <a:pt x="3791" y="0"/>
                    <a:pt x="36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4"/>
            <p:cNvSpPr/>
            <p:nvPr/>
          </p:nvSpPr>
          <p:spPr>
            <a:xfrm>
              <a:off x="6281793" y="2639471"/>
              <a:ext cx="79635" cy="79005"/>
            </a:xfrm>
            <a:custGeom>
              <a:rect b="b" l="l" r="r" t="t"/>
              <a:pathLst>
                <a:path extrusionOk="0" h="2382" w="2401">
                  <a:moveTo>
                    <a:pt x="445" y="1"/>
                  </a:moveTo>
                  <a:cubicBezTo>
                    <a:pt x="201" y="1"/>
                    <a:pt x="1" y="201"/>
                    <a:pt x="1" y="446"/>
                  </a:cubicBezTo>
                  <a:lnTo>
                    <a:pt x="1" y="2116"/>
                  </a:lnTo>
                  <a:cubicBezTo>
                    <a:pt x="1" y="2263"/>
                    <a:pt x="121" y="2382"/>
                    <a:pt x="267" y="2382"/>
                  </a:cubicBezTo>
                  <a:cubicBezTo>
                    <a:pt x="415" y="2382"/>
                    <a:pt x="534" y="2263"/>
                    <a:pt x="534" y="2116"/>
                  </a:cubicBezTo>
                  <a:lnTo>
                    <a:pt x="534" y="535"/>
                  </a:lnTo>
                  <a:lnTo>
                    <a:pt x="2133" y="535"/>
                  </a:lnTo>
                  <a:cubicBezTo>
                    <a:pt x="2280" y="535"/>
                    <a:pt x="2400" y="416"/>
                    <a:pt x="2400" y="268"/>
                  </a:cubicBezTo>
                  <a:cubicBezTo>
                    <a:pt x="2400" y="121"/>
                    <a:pt x="2280" y="1"/>
                    <a:pt x="2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4"/>
            <p:cNvSpPr/>
            <p:nvPr/>
          </p:nvSpPr>
          <p:spPr>
            <a:xfrm>
              <a:off x="6411345" y="2639471"/>
              <a:ext cx="79602" cy="79038"/>
            </a:xfrm>
            <a:custGeom>
              <a:rect b="b" l="l" r="r" t="t"/>
              <a:pathLst>
                <a:path extrusionOk="0" h="2383" w="2400">
                  <a:moveTo>
                    <a:pt x="267" y="1"/>
                  </a:moveTo>
                  <a:cubicBezTo>
                    <a:pt x="120" y="1"/>
                    <a:pt x="0" y="121"/>
                    <a:pt x="0" y="268"/>
                  </a:cubicBezTo>
                  <a:cubicBezTo>
                    <a:pt x="0" y="416"/>
                    <a:pt x="120" y="535"/>
                    <a:pt x="267" y="535"/>
                  </a:cubicBezTo>
                  <a:lnTo>
                    <a:pt x="1866" y="535"/>
                  </a:lnTo>
                  <a:lnTo>
                    <a:pt x="1866" y="2116"/>
                  </a:lnTo>
                  <a:cubicBezTo>
                    <a:pt x="1866" y="2263"/>
                    <a:pt x="1985" y="2383"/>
                    <a:pt x="2133" y="2383"/>
                  </a:cubicBezTo>
                  <a:cubicBezTo>
                    <a:pt x="2281" y="2383"/>
                    <a:pt x="2400" y="2263"/>
                    <a:pt x="2400" y="2116"/>
                  </a:cubicBezTo>
                  <a:lnTo>
                    <a:pt x="2400" y="446"/>
                  </a:lnTo>
                  <a:cubicBezTo>
                    <a:pt x="2400" y="201"/>
                    <a:pt x="2201" y="1"/>
                    <a:pt x="1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4"/>
            <p:cNvSpPr/>
            <p:nvPr/>
          </p:nvSpPr>
          <p:spPr>
            <a:xfrm>
              <a:off x="6281793" y="2770781"/>
              <a:ext cx="79635" cy="77877"/>
            </a:xfrm>
            <a:custGeom>
              <a:rect b="b" l="l" r="r" t="t"/>
              <a:pathLst>
                <a:path extrusionOk="0" h="2348" w="2401">
                  <a:moveTo>
                    <a:pt x="267" y="1"/>
                  </a:moveTo>
                  <a:cubicBezTo>
                    <a:pt x="121" y="1"/>
                    <a:pt x="1" y="120"/>
                    <a:pt x="1" y="268"/>
                  </a:cubicBezTo>
                  <a:lnTo>
                    <a:pt x="1" y="1902"/>
                  </a:lnTo>
                  <a:cubicBezTo>
                    <a:pt x="1" y="2148"/>
                    <a:pt x="201" y="2347"/>
                    <a:pt x="445" y="2347"/>
                  </a:cubicBezTo>
                  <a:lnTo>
                    <a:pt x="2133" y="2347"/>
                  </a:lnTo>
                  <a:cubicBezTo>
                    <a:pt x="2280" y="2347"/>
                    <a:pt x="2400" y="2228"/>
                    <a:pt x="2400" y="2080"/>
                  </a:cubicBezTo>
                  <a:cubicBezTo>
                    <a:pt x="2400" y="1932"/>
                    <a:pt x="2280" y="1813"/>
                    <a:pt x="2133" y="1813"/>
                  </a:cubicBezTo>
                  <a:lnTo>
                    <a:pt x="534" y="1813"/>
                  </a:lnTo>
                  <a:lnTo>
                    <a:pt x="534" y="268"/>
                  </a:lnTo>
                  <a:cubicBezTo>
                    <a:pt x="534" y="120"/>
                    <a:pt x="415"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4"/>
            <p:cNvSpPr/>
            <p:nvPr/>
          </p:nvSpPr>
          <p:spPr>
            <a:xfrm>
              <a:off x="6411379" y="2769654"/>
              <a:ext cx="79569" cy="79005"/>
            </a:xfrm>
            <a:custGeom>
              <a:rect b="b" l="l" r="r" t="t"/>
              <a:pathLst>
                <a:path extrusionOk="0" h="2382" w="2399">
                  <a:moveTo>
                    <a:pt x="2132" y="0"/>
                  </a:moveTo>
                  <a:cubicBezTo>
                    <a:pt x="1984" y="0"/>
                    <a:pt x="1865" y="119"/>
                    <a:pt x="1865" y="267"/>
                  </a:cubicBezTo>
                  <a:lnTo>
                    <a:pt x="1865" y="1847"/>
                  </a:lnTo>
                  <a:lnTo>
                    <a:pt x="266" y="1847"/>
                  </a:lnTo>
                  <a:cubicBezTo>
                    <a:pt x="119" y="1847"/>
                    <a:pt x="0" y="1966"/>
                    <a:pt x="0" y="2114"/>
                  </a:cubicBezTo>
                  <a:cubicBezTo>
                    <a:pt x="0" y="2262"/>
                    <a:pt x="119" y="2381"/>
                    <a:pt x="266" y="2381"/>
                  </a:cubicBezTo>
                  <a:lnTo>
                    <a:pt x="1954" y="2381"/>
                  </a:lnTo>
                  <a:cubicBezTo>
                    <a:pt x="2200" y="2381"/>
                    <a:pt x="2399" y="2182"/>
                    <a:pt x="2399" y="1936"/>
                  </a:cubicBezTo>
                  <a:lnTo>
                    <a:pt x="2399" y="267"/>
                  </a:lnTo>
                  <a:cubicBezTo>
                    <a:pt x="2399" y="119"/>
                    <a:pt x="2279" y="0"/>
                    <a:pt x="2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4"/>
            <p:cNvSpPr/>
            <p:nvPr/>
          </p:nvSpPr>
          <p:spPr>
            <a:xfrm>
              <a:off x="6197282" y="2795491"/>
              <a:ext cx="53134" cy="53168"/>
            </a:xfrm>
            <a:custGeom>
              <a:rect b="b" l="l" r="r" t="t"/>
              <a:pathLst>
                <a:path extrusionOk="0" h="1603" w="1602">
                  <a:moveTo>
                    <a:pt x="1068" y="534"/>
                  </a:moveTo>
                  <a:lnTo>
                    <a:pt x="1068" y="1068"/>
                  </a:lnTo>
                  <a:lnTo>
                    <a:pt x="534" y="1068"/>
                  </a:lnTo>
                  <a:lnTo>
                    <a:pt x="534" y="534"/>
                  </a:lnTo>
                  <a:close/>
                  <a:moveTo>
                    <a:pt x="446" y="0"/>
                  </a:moveTo>
                  <a:cubicBezTo>
                    <a:pt x="200" y="0"/>
                    <a:pt x="0" y="200"/>
                    <a:pt x="0" y="445"/>
                  </a:cubicBezTo>
                  <a:lnTo>
                    <a:pt x="0" y="1157"/>
                  </a:lnTo>
                  <a:cubicBezTo>
                    <a:pt x="0" y="1403"/>
                    <a:pt x="200" y="1602"/>
                    <a:pt x="446" y="1602"/>
                  </a:cubicBezTo>
                  <a:lnTo>
                    <a:pt x="1157" y="1602"/>
                  </a:lnTo>
                  <a:cubicBezTo>
                    <a:pt x="1403" y="1602"/>
                    <a:pt x="1602" y="1403"/>
                    <a:pt x="1602" y="1157"/>
                  </a:cubicBezTo>
                  <a:lnTo>
                    <a:pt x="1602" y="445"/>
                  </a:lnTo>
                  <a:cubicBezTo>
                    <a:pt x="1602" y="200"/>
                    <a:pt x="1403" y="0"/>
                    <a:pt x="1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4"/>
            <p:cNvSpPr/>
            <p:nvPr/>
          </p:nvSpPr>
          <p:spPr>
            <a:xfrm>
              <a:off x="6197282" y="2735093"/>
              <a:ext cx="53134" cy="53168"/>
            </a:xfrm>
            <a:custGeom>
              <a:rect b="b" l="l" r="r" t="t"/>
              <a:pathLst>
                <a:path extrusionOk="0" h="1603" w="1602">
                  <a:moveTo>
                    <a:pt x="1068" y="535"/>
                  </a:moveTo>
                  <a:lnTo>
                    <a:pt x="1068" y="1069"/>
                  </a:lnTo>
                  <a:lnTo>
                    <a:pt x="534" y="1069"/>
                  </a:lnTo>
                  <a:lnTo>
                    <a:pt x="534" y="535"/>
                  </a:lnTo>
                  <a:close/>
                  <a:moveTo>
                    <a:pt x="446" y="1"/>
                  </a:moveTo>
                  <a:cubicBezTo>
                    <a:pt x="200" y="1"/>
                    <a:pt x="0" y="201"/>
                    <a:pt x="0" y="445"/>
                  </a:cubicBezTo>
                  <a:lnTo>
                    <a:pt x="0" y="1158"/>
                  </a:lnTo>
                  <a:cubicBezTo>
                    <a:pt x="0" y="1403"/>
                    <a:pt x="200" y="1603"/>
                    <a:pt x="446" y="1603"/>
                  </a:cubicBezTo>
                  <a:lnTo>
                    <a:pt x="1157" y="1603"/>
                  </a:lnTo>
                  <a:cubicBezTo>
                    <a:pt x="1403" y="1603"/>
                    <a:pt x="1602" y="1403"/>
                    <a:pt x="1602" y="1158"/>
                  </a:cubicBezTo>
                  <a:lnTo>
                    <a:pt x="1602" y="445"/>
                  </a:lnTo>
                  <a:cubicBezTo>
                    <a:pt x="1602" y="201"/>
                    <a:pt x="1403" y="1"/>
                    <a:pt x="1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4"/>
            <p:cNvSpPr/>
            <p:nvPr/>
          </p:nvSpPr>
          <p:spPr>
            <a:xfrm>
              <a:off x="6214994" y="2639471"/>
              <a:ext cx="17711" cy="67330"/>
            </a:xfrm>
            <a:custGeom>
              <a:rect b="b" l="l" r="r" t="t"/>
              <a:pathLst>
                <a:path extrusionOk="0" h="2030" w="534">
                  <a:moveTo>
                    <a:pt x="267" y="1"/>
                  </a:moveTo>
                  <a:cubicBezTo>
                    <a:pt x="120" y="1"/>
                    <a:pt x="0" y="121"/>
                    <a:pt x="0" y="268"/>
                  </a:cubicBezTo>
                  <a:lnTo>
                    <a:pt x="0" y="1763"/>
                  </a:lnTo>
                  <a:cubicBezTo>
                    <a:pt x="0" y="1911"/>
                    <a:pt x="120" y="2030"/>
                    <a:pt x="267" y="2030"/>
                  </a:cubicBezTo>
                  <a:cubicBezTo>
                    <a:pt x="415" y="2030"/>
                    <a:pt x="534" y="1911"/>
                    <a:pt x="534" y="1763"/>
                  </a:cubicBezTo>
                  <a:lnTo>
                    <a:pt x="534" y="268"/>
                  </a:lnTo>
                  <a:cubicBezTo>
                    <a:pt x="534" y="121"/>
                    <a:pt x="415"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0" name="Google Shape;2580;p64"/>
          <p:cNvGrpSpPr/>
          <p:nvPr/>
        </p:nvGrpSpPr>
        <p:grpSpPr>
          <a:xfrm>
            <a:off x="6706355" y="2238133"/>
            <a:ext cx="492824" cy="536704"/>
            <a:chOff x="6804878" y="2287896"/>
            <a:chExt cx="552803" cy="602023"/>
          </a:xfrm>
        </p:grpSpPr>
        <p:sp>
          <p:nvSpPr>
            <p:cNvPr id="2581" name="Google Shape;2581;p64"/>
            <p:cNvSpPr/>
            <p:nvPr/>
          </p:nvSpPr>
          <p:spPr>
            <a:xfrm>
              <a:off x="6804878" y="2498012"/>
              <a:ext cx="552803" cy="391907"/>
            </a:xfrm>
            <a:custGeom>
              <a:rect b="b" l="l" r="r" t="t"/>
              <a:pathLst>
                <a:path extrusionOk="0" h="11816" w="16667">
                  <a:moveTo>
                    <a:pt x="14155" y="533"/>
                  </a:moveTo>
                  <a:cubicBezTo>
                    <a:pt x="14171" y="533"/>
                    <a:pt x="14201" y="537"/>
                    <a:pt x="14227" y="562"/>
                  </a:cubicBezTo>
                  <a:cubicBezTo>
                    <a:pt x="14254" y="588"/>
                    <a:pt x="14257" y="619"/>
                    <a:pt x="14257" y="634"/>
                  </a:cubicBezTo>
                  <a:cubicBezTo>
                    <a:pt x="14257" y="650"/>
                    <a:pt x="14254" y="679"/>
                    <a:pt x="14227" y="706"/>
                  </a:cubicBezTo>
                  <a:lnTo>
                    <a:pt x="12817" y="2116"/>
                  </a:lnTo>
                  <a:lnTo>
                    <a:pt x="12673" y="1972"/>
                  </a:lnTo>
                  <a:lnTo>
                    <a:pt x="14084" y="562"/>
                  </a:lnTo>
                  <a:cubicBezTo>
                    <a:pt x="14110" y="537"/>
                    <a:pt x="14140" y="533"/>
                    <a:pt x="14155" y="533"/>
                  </a:cubicBezTo>
                  <a:close/>
                  <a:moveTo>
                    <a:pt x="11292" y="1421"/>
                  </a:moveTo>
                  <a:cubicBezTo>
                    <a:pt x="11375" y="1421"/>
                    <a:pt x="11452" y="1453"/>
                    <a:pt x="11509" y="1510"/>
                  </a:cubicBezTo>
                  <a:cubicBezTo>
                    <a:pt x="11568" y="1569"/>
                    <a:pt x="11599" y="1646"/>
                    <a:pt x="11599" y="1728"/>
                  </a:cubicBezTo>
                  <a:lnTo>
                    <a:pt x="11599" y="2294"/>
                  </a:lnTo>
                  <a:lnTo>
                    <a:pt x="10985" y="2909"/>
                  </a:lnTo>
                  <a:lnTo>
                    <a:pt x="10984" y="1728"/>
                  </a:lnTo>
                  <a:cubicBezTo>
                    <a:pt x="10985" y="1558"/>
                    <a:pt x="11123" y="1421"/>
                    <a:pt x="11292" y="1421"/>
                  </a:cubicBezTo>
                  <a:close/>
                  <a:moveTo>
                    <a:pt x="15414" y="953"/>
                  </a:moveTo>
                  <a:cubicBezTo>
                    <a:pt x="15430" y="953"/>
                    <a:pt x="15460" y="957"/>
                    <a:pt x="15486" y="982"/>
                  </a:cubicBezTo>
                  <a:cubicBezTo>
                    <a:pt x="15526" y="1021"/>
                    <a:pt x="15526" y="1086"/>
                    <a:pt x="15486" y="1125"/>
                  </a:cubicBezTo>
                  <a:lnTo>
                    <a:pt x="13656" y="2955"/>
                  </a:lnTo>
                  <a:lnTo>
                    <a:pt x="13512" y="2812"/>
                  </a:lnTo>
                  <a:lnTo>
                    <a:pt x="15342" y="982"/>
                  </a:lnTo>
                  <a:cubicBezTo>
                    <a:pt x="15369" y="957"/>
                    <a:pt x="15398" y="953"/>
                    <a:pt x="15414" y="953"/>
                  </a:cubicBezTo>
                  <a:close/>
                  <a:moveTo>
                    <a:pt x="15743" y="2301"/>
                  </a:moveTo>
                  <a:cubicBezTo>
                    <a:pt x="15760" y="2301"/>
                    <a:pt x="15790" y="2305"/>
                    <a:pt x="15815" y="2330"/>
                  </a:cubicBezTo>
                  <a:cubicBezTo>
                    <a:pt x="15841" y="2356"/>
                    <a:pt x="15845" y="2387"/>
                    <a:pt x="15845" y="2402"/>
                  </a:cubicBezTo>
                  <a:cubicBezTo>
                    <a:pt x="15845" y="2418"/>
                    <a:pt x="15841" y="2447"/>
                    <a:pt x="15815" y="2474"/>
                  </a:cubicBezTo>
                  <a:lnTo>
                    <a:pt x="14495" y="3794"/>
                  </a:lnTo>
                  <a:lnTo>
                    <a:pt x="14352" y="3651"/>
                  </a:lnTo>
                  <a:lnTo>
                    <a:pt x="15672" y="2330"/>
                  </a:lnTo>
                  <a:cubicBezTo>
                    <a:pt x="15698" y="2305"/>
                    <a:pt x="15728" y="2301"/>
                    <a:pt x="15743" y="2301"/>
                  </a:cubicBezTo>
                  <a:close/>
                  <a:moveTo>
                    <a:pt x="16034" y="3689"/>
                  </a:moveTo>
                  <a:cubicBezTo>
                    <a:pt x="16049" y="3689"/>
                    <a:pt x="16079" y="3693"/>
                    <a:pt x="16105" y="3719"/>
                  </a:cubicBezTo>
                  <a:cubicBezTo>
                    <a:pt x="16130" y="3744"/>
                    <a:pt x="16135" y="3775"/>
                    <a:pt x="16135" y="3790"/>
                  </a:cubicBezTo>
                  <a:cubicBezTo>
                    <a:pt x="16135" y="3806"/>
                    <a:pt x="16131" y="3837"/>
                    <a:pt x="16105" y="3862"/>
                  </a:cubicBezTo>
                  <a:lnTo>
                    <a:pt x="15334" y="4633"/>
                  </a:lnTo>
                  <a:lnTo>
                    <a:pt x="15191" y="4490"/>
                  </a:lnTo>
                  <a:lnTo>
                    <a:pt x="15962" y="3719"/>
                  </a:lnTo>
                  <a:cubicBezTo>
                    <a:pt x="15988" y="3693"/>
                    <a:pt x="16017" y="3689"/>
                    <a:pt x="16034" y="3689"/>
                  </a:cubicBezTo>
                  <a:close/>
                  <a:moveTo>
                    <a:pt x="2130" y="2904"/>
                  </a:moveTo>
                  <a:cubicBezTo>
                    <a:pt x="2557" y="2904"/>
                    <a:pt x="2958" y="3071"/>
                    <a:pt x="3260" y="3373"/>
                  </a:cubicBezTo>
                  <a:cubicBezTo>
                    <a:pt x="3882" y="3996"/>
                    <a:pt x="3882" y="5010"/>
                    <a:pt x="3260" y="5633"/>
                  </a:cubicBezTo>
                  <a:cubicBezTo>
                    <a:pt x="2958" y="5935"/>
                    <a:pt x="2557" y="6102"/>
                    <a:pt x="2130" y="6102"/>
                  </a:cubicBezTo>
                  <a:cubicBezTo>
                    <a:pt x="1703" y="6102"/>
                    <a:pt x="1301" y="5935"/>
                    <a:pt x="999" y="5633"/>
                  </a:cubicBezTo>
                  <a:cubicBezTo>
                    <a:pt x="697" y="5332"/>
                    <a:pt x="531" y="4930"/>
                    <a:pt x="531" y="4503"/>
                  </a:cubicBezTo>
                  <a:cubicBezTo>
                    <a:pt x="531" y="4076"/>
                    <a:pt x="697" y="3674"/>
                    <a:pt x="999" y="3373"/>
                  </a:cubicBezTo>
                  <a:cubicBezTo>
                    <a:pt x="1301" y="3071"/>
                    <a:pt x="1703" y="2904"/>
                    <a:pt x="2130" y="2904"/>
                  </a:cubicBezTo>
                  <a:close/>
                  <a:moveTo>
                    <a:pt x="12298" y="2349"/>
                  </a:moveTo>
                  <a:lnTo>
                    <a:pt x="14958" y="5009"/>
                  </a:lnTo>
                  <a:lnTo>
                    <a:pt x="13525" y="6443"/>
                  </a:lnTo>
                  <a:cubicBezTo>
                    <a:pt x="13348" y="6619"/>
                    <a:pt x="13120" y="6724"/>
                    <a:pt x="12873" y="6742"/>
                  </a:cubicBezTo>
                  <a:lnTo>
                    <a:pt x="12873" y="6742"/>
                  </a:lnTo>
                  <a:cubicBezTo>
                    <a:pt x="13093" y="6522"/>
                    <a:pt x="13214" y="6228"/>
                    <a:pt x="13214" y="5916"/>
                  </a:cubicBezTo>
                  <a:cubicBezTo>
                    <a:pt x="13214" y="5604"/>
                    <a:pt x="13093" y="5311"/>
                    <a:pt x="12873" y="5090"/>
                  </a:cubicBezTo>
                  <a:lnTo>
                    <a:pt x="12216" y="4434"/>
                  </a:lnTo>
                  <a:cubicBezTo>
                    <a:pt x="11996" y="4213"/>
                    <a:pt x="11703" y="4092"/>
                    <a:pt x="11391" y="4092"/>
                  </a:cubicBezTo>
                  <a:cubicBezTo>
                    <a:pt x="11079" y="4092"/>
                    <a:pt x="10785" y="4213"/>
                    <a:pt x="10564" y="4434"/>
                  </a:cubicBezTo>
                  <a:cubicBezTo>
                    <a:pt x="10583" y="4196"/>
                    <a:pt x="10683" y="3963"/>
                    <a:pt x="10864" y="3782"/>
                  </a:cubicBezTo>
                  <a:lnTo>
                    <a:pt x="12298" y="2349"/>
                  </a:lnTo>
                  <a:close/>
                  <a:moveTo>
                    <a:pt x="11391" y="4624"/>
                  </a:moveTo>
                  <a:cubicBezTo>
                    <a:pt x="11560" y="4624"/>
                    <a:pt x="11721" y="4690"/>
                    <a:pt x="11841" y="4810"/>
                  </a:cubicBezTo>
                  <a:lnTo>
                    <a:pt x="12497" y="5466"/>
                  </a:lnTo>
                  <a:cubicBezTo>
                    <a:pt x="12617" y="5586"/>
                    <a:pt x="12683" y="5745"/>
                    <a:pt x="12683" y="5916"/>
                  </a:cubicBezTo>
                  <a:cubicBezTo>
                    <a:pt x="12683" y="6086"/>
                    <a:pt x="12617" y="6246"/>
                    <a:pt x="12497" y="6366"/>
                  </a:cubicBezTo>
                  <a:lnTo>
                    <a:pt x="11720" y="7143"/>
                  </a:lnTo>
                  <a:lnTo>
                    <a:pt x="10164" y="5587"/>
                  </a:lnTo>
                  <a:lnTo>
                    <a:pt x="10941" y="4810"/>
                  </a:lnTo>
                  <a:cubicBezTo>
                    <a:pt x="11060" y="4690"/>
                    <a:pt x="11221" y="4624"/>
                    <a:pt x="11391" y="4624"/>
                  </a:cubicBezTo>
                  <a:close/>
                  <a:moveTo>
                    <a:pt x="9788" y="5963"/>
                  </a:moveTo>
                  <a:lnTo>
                    <a:pt x="11344" y="7520"/>
                  </a:lnTo>
                  <a:lnTo>
                    <a:pt x="11178" y="7685"/>
                  </a:lnTo>
                  <a:lnTo>
                    <a:pt x="9622" y="6129"/>
                  </a:lnTo>
                  <a:lnTo>
                    <a:pt x="9788" y="5963"/>
                  </a:lnTo>
                  <a:close/>
                  <a:moveTo>
                    <a:pt x="9513" y="6772"/>
                  </a:moveTo>
                  <a:lnTo>
                    <a:pt x="9811" y="7070"/>
                  </a:lnTo>
                  <a:lnTo>
                    <a:pt x="8758" y="8122"/>
                  </a:lnTo>
                  <a:cubicBezTo>
                    <a:pt x="8653" y="8025"/>
                    <a:pt x="8540" y="7938"/>
                    <a:pt x="8420" y="7866"/>
                  </a:cubicBezTo>
                  <a:lnTo>
                    <a:pt x="9513" y="6772"/>
                  </a:lnTo>
                  <a:close/>
                  <a:moveTo>
                    <a:pt x="10187" y="7446"/>
                  </a:moveTo>
                  <a:lnTo>
                    <a:pt x="10535" y="7794"/>
                  </a:lnTo>
                  <a:lnTo>
                    <a:pt x="9328" y="9000"/>
                  </a:lnTo>
                  <a:cubicBezTo>
                    <a:pt x="9273" y="8837"/>
                    <a:pt x="9198" y="8679"/>
                    <a:pt x="9101" y="8531"/>
                  </a:cubicBezTo>
                  <a:lnTo>
                    <a:pt x="10187" y="7446"/>
                  </a:lnTo>
                  <a:close/>
                  <a:moveTo>
                    <a:pt x="7312" y="8087"/>
                  </a:moveTo>
                  <a:cubicBezTo>
                    <a:pt x="7739" y="8087"/>
                    <a:pt x="8140" y="8254"/>
                    <a:pt x="8442" y="8556"/>
                  </a:cubicBezTo>
                  <a:cubicBezTo>
                    <a:pt x="9065" y="9179"/>
                    <a:pt x="9065" y="10192"/>
                    <a:pt x="8442" y="10815"/>
                  </a:cubicBezTo>
                  <a:cubicBezTo>
                    <a:pt x="8140" y="11117"/>
                    <a:pt x="7739" y="11284"/>
                    <a:pt x="7312" y="11284"/>
                  </a:cubicBezTo>
                  <a:cubicBezTo>
                    <a:pt x="6886" y="11284"/>
                    <a:pt x="6484" y="11117"/>
                    <a:pt x="6182" y="10815"/>
                  </a:cubicBezTo>
                  <a:cubicBezTo>
                    <a:pt x="5880" y="10514"/>
                    <a:pt x="5714" y="10112"/>
                    <a:pt x="5714" y="9685"/>
                  </a:cubicBezTo>
                  <a:cubicBezTo>
                    <a:pt x="5714" y="9259"/>
                    <a:pt x="5880" y="8857"/>
                    <a:pt x="6182" y="8556"/>
                  </a:cubicBezTo>
                  <a:cubicBezTo>
                    <a:pt x="6484" y="8254"/>
                    <a:pt x="6886" y="8087"/>
                    <a:pt x="7312" y="8087"/>
                  </a:cubicBezTo>
                  <a:close/>
                  <a:moveTo>
                    <a:pt x="14155" y="1"/>
                  </a:moveTo>
                  <a:cubicBezTo>
                    <a:pt x="13987" y="1"/>
                    <a:pt x="13827" y="66"/>
                    <a:pt x="13707" y="187"/>
                  </a:cubicBezTo>
                  <a:lnTo>
                    <a:pt x="12131" y="1764"/>
                  </a:lnTo>
                  <a:lnTo>
                    <a:pt x="12131" y="1728"/>
                  </a:lnTo>
                  <a:cubicBezTo>
                    <a:pt x="12131" y="1504"/>
                    <a:pt x="12044" y="1293"/>
                    <a:pt x="11885" y="1134"/>
                  </a:cubicBezTo>
                  <a:cubicBezTo>
                    <a:pt x="11727" y="976"/>
                    <a:pt x="11516" y="889"/>
                    <a:pt x="11292" y="889"/>
                  </a:cubicBezTo>
                  <a:cubicBezTo>
                    <a:pt x="10829" y="889"/>
                    <a:pt x="10454" y="1266"/>
                    <a:pt x="10454" y="1728"/>
                  </a:cubicBezTo>
                  <a:lnTo>
                    <a:pt x="10454" y="3442"/>
                  </a:lnTo>
                  <a:cubicBezTo>
                    <a:pt x="10073" y="3849"/>
                    <a:pt x="9948" y="4410"/>
                    <a:pt x="10082" y="4917"/>
                  </a:cubicBezTo>
                  <a:lnTo>
                    <a:pt x="9600" y="5399"/>
                  </a:lnTo>
                  <a:lnTo>
                    <a:pt x="9599" y="5399"/>
                  </a:lnTo>
                  <a:lnTo>
                    <a:pt x="9190" y="5809"/>
                  </a:lnTo>
                  <a:cubicBezTo>
                    <a:pt x="9032" y="5967"/>
                    <a:pt x="9016" y="6215"/>
                    <a:pt x="9142" y="6391"/>
                  </a:cubicBezTo>
                  <a:lnTo>
                    <a:pt x="7897" y="7637"/>
                  </a:lnTo>
                  <a:cubicBezTo>
                    <a:pt x="7865" y="7627"/>
                    <a:pt x="7832" y="7619"/>
                    <a:pt x="7800" y="7612"/>
                  </a:cubicBezTo>
                  <a:lnTo>
                    <a:pt x="6962" y="6773"/>
                  </a:lnTo>
                  <a:cubicBezTo>
                    <a:pt x="6910" y="6721"/>
                    <a:pt x="6842" y="6695"/>
                    <a:pt x="6774" y="6695"/>
                  </a:cubicBezTo>
                  <a:cubicBezTo>
                    <a:pt x="6706" y="6695"/>
                    <a:pt x="6638" y="6721"/>
                    <a:pt x="6586" y="6773"/>
                  </a:cubicBezTo>
                  <a:cubicBezTo>
                    <a:pt x="6482" y="6877"/>
                    <a:pt x="6482" y="7045"/>
                    <a:pt x="6586" y="7149"/>
                  </a:cubicBezTo>
                  <a:lnTo>
                    <a:pt x="7013" y="7576"/>
                  </a:lnTo>
                  <a:cubicBezTo>
                    <a:pt x="6557" y="7640"/>
                    <a:pt x="6137" y="7848"/>
                    <a:pt x="5805" y="8179"/>
                  </a:cubicBezTo>
                  <a:cubicBezTo>
                    <a:pt x="5475" y="8510"/>
                    <a:pt x="5266" y="8931"/>
                    <a:pt x="5203" y="9386"/>
                  </a:cubicBezTo>
                  <a:lnTo>
                    <a:pt x="2430" y="6612"/>
                  </a:lnTo>
                  <a:cubicBezTo>
                    <a:pt x="2884" y="6548"/>
                    <a:pt x="3305" y="6340"/>
                    <a:pt x="3636" y="6009"/>
                  </a:cubicBezTo>
                  <a:cubicBezTo>
                    <a:pt x="3976" y="5670"/>
                    <a:pt x="4176" y="5243"/>
                    <a:pt x="4238" y="4802"/>
                  </a:cubicBezTo>
                  <a:lnTo>
                    <a:pt x="5486" y="6050"/>
                  </a:lnTo>
                  <a:cubicBezTo>
                    <a:pt x="5538" y="6102"/>
                    <a:pt x="5606" y="6128"/>
                    <a:pt x="5674" y="6128"/>
                  </a:cubicBezTo>
                  <a:cubicBezTo>
                    <a:pt x="5742" y="6128"/>
                    <a:pt x="5811" y="6102"/>
                    <a:pt x="5863" y="6050"/>
                  </a:cubicBezTo>
                  <a:cubicBezTo>
                    <a:pt x="5967" y="5947"/>
                    <a:pt x="5967" y="5778"/>
                    <a:pt x="5863" y="5675"/>
                  </a:cubicBezTo>
                  <a:lnTo>
                    <a:pt x="4202" y="4013"/>
                  </a:lnTo>
                  <a:cubicBezTo>
                    <a:pt x="4114" y="3641"/>
                    <a:pt x="3927" y="3287"/>
                    <a:pt x="3636" y="2998"/>
                  </a:cubicBezTo>
                  <a:cubicBezTo>
                    <a:pt x="3233" y="2595"/>
                    <a:pt x="2699" y="2374"/>
                    <a:pt x="2130" y="2374"/>
                  </a:cubicBezTo>
                  <a:cubicBezTo>
                    <a:pt x="1561" y="2374"/>
                    <a:pt x="1026" y="2595"/>
                    <a:pt x="624" y="2998"/>
                  </a:cubicBezTo>
                  <a:cubicBezTo>
                    <a:pt x="221" y="3399"/>
                    <a:pt x="0" y="3934"/>
                    <a:pt x="0" y="4503"/>
                  </a:cubicBezTo>
                  <a:cubicBezTo>
                    <a:pt x="0" y="5072"/>
                    <a:pt x="221" y="5607"/>
                    <a:pt x="624" y="6009"/>
                  </a:cubicBezTo>
                  <a:cubicBezTo>
                    <a:pt x="908" y="6294"/>
                    <a:pt x="1259" y="6488"/>
                    <a:pt x="1642" y="6577"/>
                  </a:cubicBezTo>
                  <a:lnTo>
                    <a:pt x="5239" y="10174"/>
                  </a:lnTo>
                  <a:cubicBezTo>
                    <a:pt x="5328" y="10556"/>
                    <a:pt x="5522" y="10907"/>
                    <a:pt x="5807" y="11191"/>
                  </a:cubicBezTo>
                  <a:cubicBezTo>
                    <a:pt x="6208" y="11594"/>
                    <a:pt x="6743" y="11815"/>
                    <a:pt x="7313" y="11815"/>
                  </a:cubicBezTo>
                  <a:cubicBezTo>
                    <a:pt x="7882" y="11815"/>
                    <a:pt x="8416" y="11594"/>
                    <a:pt x="8818" y="11191"/>
                  </a:cubicBezTo>
                  <a:cubicBezTo>
                    <a:pt x="9245" y="10765"/>
                    <a:pt x="9452" y="10200"/>
                    <a:pt x="9440" y="9640"/>
                  </a:cubicBezTo>
                  <a:lnTo>
                    <a:pt x="10916" y="8165"/>
                  </a:lnTo>
                  <a:cubicBezTo>
                    <a:pt x="10992" y="8220"/>
                    <a:pt x="11083" y="8250"/>
                    <a:pt x="11178" y="8250"/>
                  </a:cubicBezTo>
                  <a:cubicBezTo>
                    <a:pt x="11224" y="8250"/>
                    <a:pt x="11268" y="8243"/>
                    <a:pt x="11310" y="8230"/>
                  </a:cubicBezTo>
                  <a:cubicBezTo>
                    <a:pt x="11380" y="8209"/>
                    <a:pt x="11444" y="8171"/>
                    <a:pt x="11498" y="8117"/>
                  </a:cubicBezTo>
                  <a:lnTo>
                    <a:pt x="11907" y="7707"/>
                  </a:lnTo>
                  <a:lnTo>
                    <a:pt x="11908" y="7706"/>
                  </a:lnTo>
                  <a:lnTo>
                    <a:pt x="12390" y="7225"/>
                  </a:lnTo>
                  <a:cubicBezTo>
                    <a:pt x="12519" y="7260"/>
                    <a:pt x="12654" y="7278"/>
                    <a:pt x="12792" y="7278"/>
                  </a:cubicBezTo>
                  <a:cubicBezTo>
                    <a:pt x="13211" y="7278"/>
                    <a:pt x="13605" y="7115"/>
                    <a:pt x="13901" y="6818"/>
                  </a:cubicBezTo>
                  <a:lnTo>
                    <a:pt x="16482" y="4238"/>
                  </a:lnTo>
                  <a:cubicBezTo>
                    <a:pt x="16601" y="4119"/>
                    <a:pt x="16666" y="3960"/>
                    <a:pt x="16666" y="3790"/>
                  </a:cubicBezTo>
                  <a:cubicBezTo>
                    <a:pt x="16666" y="3621"/>
                    <a:pt x="16601" y="3463"/>
                    <a:pt x="16482" y="3343"/>
                  </a:cubicBezTo>
                  <a:cubicBezTo>
                    <a:pt x="16361" y="3224"/>
                    <a:pt x="16202" y="3158"/>
                    <a:pt x="16034" y="3158"/>
                  </a:cubicBezTo>
                  <a:cubicBezTo>
                    <a:pt x="15973" y="3158"/>
                    <a:pt x="15915" y="3166"/>
                    <a:pt x="15859" y="3183"/>
                  </a:cubicBezTo>
                  <a:lnTo>
                    <a:pt x="16191" y="2850"/>
                  </a:lnTo>
                  <a:cubicBezTo>
                    <a:pt x="16311" y="2731"/>
                    <a:pt x="16377" y="2572"/>
                    <a:pt x="16377" y="2402"/>
                  </a:cubicBezTo>
                  <a:cubicBezTo>
                    <a:pt x="16377" y="2233"/>
                    <a:pt x="16311" y="2074"/>
                    <a:pt x="16191" y="1955"/>
                  </a:cubicBezTo>
                  <a:cubicBezTo>
                    <a:pt x="16072" y="1836"/>
                    <a:pt x="15913" y="1769"/>
                    <a:pt x="15743" y="1769"/>
                  </a:cubicBezTo>
                  <a:cubicBezTo>
                    <a:pt x="15684" y="1769"/>
                    <a:pt x="15625" y="1778"/>
                    <a:pt x="15570" y="1793"/>
                  </a:cubicBezTo>
                  <a:lnTo>
                    <a:pt x="15861" y="1502"/>
                  </a:lnTo>
                  <a:cubicBezTo>
                    <a:pt x="16109" y="1254"/>
                    <a:pt x="16109" y="853"/>
                    <a:pt x="15861" y="607"/>
                  </a:cubicBezTo>
                  <a:cubicBezTo>
                    <a:pt x="15742" y="486"/>
                    <a:pt x="15583" y="421"/>
                    <a:pt x="15414" y="421"/>
                  </a:cubicBezTo>
                  <a:cubicBezTo>
                    <a:pt x="15245" y="421"/>
                    <a:pt x="15086" y="486"/>
                    <a:pt x="14966" y="607"/>
                  </a:cubicBezTo>
                  <a:lnTo>
                    <a:pt x="14764" y="808"/>
                  </a:lnTo>
                  <a:cubicBezTo>
                    <a:pt x="14780" y="752"/>
                    <a:pt x="14788" y="694"/>
                    <a:pt x="14788" y="634"/>
                  </a:cubicBezTo>
                  <a:cubicBezTo>
                    <a:pt x="14788" y="465"/>
                    <a:pt x="14723" y="306"/>
                    <a:pt x="14603" y="187"/>
                  </a:cubicBezTo>
                  <a:cubicBezTo>
                    <a:pt x="14484" y="66"/>
                    <a:pt x="14324" y="1"/>
                    <a:pt x="14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4"/>
            <p:cNvSpPr/>
            <p:nvPr/>
          </p:nvSpPr>
          <p:spPr>
            <a:xfrm>
              <a:off x="7235790" y="2635392"/>
              <a:ext cx="54129" cy="51244"/>
            </a:xfrm>
            <a:custGeom>
              <a:rect b="b" l="l" r="r" t="t"/>
              <a:pathLst>
                <a:path extrusionOk="0" h="1545" w="1632">
                  <a:moveTo>
                    <a:pt x="711" y="569"/>
                  </a:moveTo>
                  <a:lnTo>
                    <a:pt x="1020" y="878"/>
                  </a:lnTo>
                  <a:lnTo>
                    <a:pt x="922" y="977"/>
                  </a:lnTo>
                  <a:lnTo>
                    <a:pt x="613" y="668"/>
                  </a:lnTo>
                  <a:lnTo>
                    <a:pt x="711" y="569"/>
                  </a:lnTo>
                  <a:close/>
                  <a:moveTo>
                    <a:pt x="711" y="1"/>
                  </a:moveTo>
                  <a:cubicBezTo>
                    <a:pt x="592" y="1"/>
                    <a:pt x="481" y="47"/>
                    <a:pt x="397" y="131"/>
                  </a:cubicBezTo>
                  <a:lnTo>
                    <a:pt x="173" y="354"/>
                  </a:lnTo>
                  <a:cubicBezTo>
                    <a:pt x="1" y="527"/>
                    <a:pt x="1" y="809"/>
                    <a:pt x="173" y="981"/>
                  </a:cubicBezTo>
                  <a:lnTo>
                    <a:pt x="609" y="1415"/>
                  </a:lnTo>
                  <a:cubicBezTo>
                    <a:pt x="692" y="1500"/>
                    <a:pt x="804" y="1545"/>
                    <a:pt x="922" y="1545"/>
                  </a:cubicBezTo>
                  <a:cubicBezTo>
                    <a:pt x="1040" y="1545"/>
                    <a:pt x="1152" y="1500"/>
                    <a:pt x="1235" y="1415"/>
                  </a:cubicBezTo>
                  <a:lnTo>
                    <a:pt x="1459" y="1192"/>
                  </a:lnTo>
                  <a:cubicBezTo>
                    <a:pt x="1631" y="1019"/>
                    <a:pt x="1631" y="738"/>
                    <a:pt x="1459" y="565"/>
                  </a:cubicBezTo>
                  <a:lnTo>
                    <a:pt x="1024" y="131"/>
                  </a:lnTo>
                  <a:cubicBezTo>
                    <a:pt x="940" y="47"/>
                    <a:pt x="829" y="1"/>
                    <a:pt x="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4"/>
            <p:cNvSpPr/>
            <p:nvPr/>
          </p:nvSpPr>
          <p:spPr>
            <a:xfrm>
              <a:off x="7179239" y="2668028"/>
              <a:ext cx="29619" cy="27927"/>
            </a:xfrm>
            <a:custGeom>
              <a:rect b="b" l="l" r="r" t="t"/>
              <a:pathLst>
                <a:path extrusionOk="0" h="842" w="893">
                  <a:moveTo>
                    <a:pt x="292" y="0"/>
                  </a:moveTo>
                  <a:cubicBezTo>
                    <a:pt x="224" y="0"/>
                    <a:pt x="156" y="26"/>
                    <a:pt x="104" y="78"/>
                  </a:cubicBezTo>
                  <a:cubicBezTo>
                    <a:pt x="0" y="183"/>
                    <a:pt x="0" y="351"/>
                    <a:pt x="104" y="455"/>
                  </a:cubicBezTo>
                  <a:lnTo>
                    <a:pt x="413" y="763"/>
                  </a:lnTo>
                  <a:cubicBezTo>
                    <a:pt x="465" y="815"/>
                    <a:pt x="533" y="841"/>
                    <a:pt x="601" y="841"/>
                  </a:cubicBezTo>
                  <a:cubicBezTo>
                    <a:pt x="669" y="841"/>
                    <a:pt x="737" y="815"/>
                    <a:pt x="789" y="763"/>
                  </a:cubicBezTo>
                  <a:cubicBezTo>
                    <a:pt x="892" y="659"/>
                    <a:pt x="892" y="491"/>
                    <a:pt x="789" y="387"/>
                  </a:cubicBezTo>
                  <a:lnTo>
                    <a:pt x="480" y="78"/>
                  </a:lnTo>
                  <a:cubicBezTo>
                    <a:pt x="428" y="26"/>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4"/>
            <p:cNvSpPr/>
            <p:nvPr/>
          </p:nvSpPr>
          <p:spPr>
            <a:xfrm>
              <a:off x="7163883" y="2683418"/>
              <a:ext cx="29619" cy="27894"/>
            </a:xfrm>
            <a:custGeom>
              <a:rect b="b" l="l" r="r" t="t"/>
              <a:pathLst>
                <a:path extrusionOk="0" h="841" w="893">
                  <a:moveTo>
                    <a:pt x="292" y="1"/>
                  </a:moveTo>
                  <a:cubicBezTo>
                    <a:pt x="224" y="1"/>
                    <a:pt x="156" y="27"/>
                    <a:pt x="104" y="78"/>
                  </a:cubicBezTo>
                  <a:cubicBezTo>
                    <a:pt x="0" y="182"/>
                    <a:pt x="0" y="350"/>
                    <a:pt x="104" y="454"/>
                  </a:cubicBezTo>
                  <a:lnTo>
                    <a:pt x="413" y="763"/>
                  </a:lnTo>
                  <a:cubicBezTo>
                    <a:pt x="464" y="815"/>
                    <a:pt x="532" y="840"/>
                    <a:pt x="601" y="840"/>
                  </a:cubicBezTo>
                  <a:cubicBezTo>
                    <a:pt x="669" y="840"/>
                    <a:pt x="736" y="815"/>
                    <a:pt x="789" y="763"/>
                  </a:cubicBezTo>
                  <a:cubicBezTo>
                    <a:pt x="892" y="659"/>
                    <a:pt x="892" y="491"/>
                    <a:pt x="789" y="387"/>
                  </a:cubicBezTo>
                  <a:lnTo>
                    <a:pt x="480" y="78"/>
                  </a:lnTo>
                  <a:cubicBezTo>
                    <a:pt x="428" y="27"/>
                    <a:pt x="360"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4"/>
            <p:cNvSpPr/>
            <p:nvPr/>
          </p:nvSpPr>
          <p:spPr>
            <a:xfrm>
              <a:off x="6921793" y="2691312"/>
              <a:ext cx="83217" cy="83217"/>
            </a:xfrm>
            <a:custGeom>
              <a:rect b="b" l="l" r="r" t="t"/>
              <a:pathLst>
                <a:path extrusionOk="0" h="2509" w="2509">
                  <a:moveTo>
                    <a:pt x="789" y="569"/>
                  </a:moveTo>
                  <a:lnTo>
                    <a:pt x="1940" y="1720"/>
                  </a:lnTo>
                  <a:lnTo>
                    <a:pt x="1720" y="1940"/>
                  </a:lnTo>
                  <a:lnTo>
                    <a:pt x="569" y="789"/>
                  </a:lnTo>
                  <a:lnTo>
                    <a:pt x="789" y="569"/>
                  </a:lnTo>
                  <a:close/>
                  <a:moveTo>
                    <a:pt x="789" y="1"/>
                  </a:moveTo>
                  <a:cubicBezTo>
                    <a:pt x="671" y="1"/>
                    <a:pt x="559" y="47"/>
                    <a:pt x="475" y="130"/>
                  </a:cubicBezTo>
                  <a:lnTo>
                    <a:pt x="130" y="476"/>
                  </a:lnTo>
                  <a:cubicBezTo>
                    <a:pt x="46" y="559"/>
                    <a:pt x="0" y="670"/>
                    <a:pt x="0" y="789"/>
                  </a:cubicBezTo>
                  <a:cubicBezTo>
                    <a:pt x="0" y="907"/>
                    <a:pt x="46" y="1019"/>
                    <a:pt x="130" y="1102"/>
                  </a:cubicBezTo>
                  <a:lnTo>
                    <a:pt x="1407" y="2379"/>
                  </a:lnTo>
                  <a:cubicBezTo>
                    <a:pt x="1490" y="2463"/>
                    <a:pt x="1602" y="2509"/>
                    <a:pt x="1720" y="2509"/>
                  </a:cubicBezTo>
                  <a:cubicBezTo>
                    <a:pt x="1839" y="2509"/>
                    <a:pt x="1950" y="2463"/>
                    <a:pt x="2033" y="2379"/>
                  </a:cubicBezTo>
                  <a:lnTo>
                    <a:pt x="2379" y="2033"/>
                  </a:lnTo>
                  <a:cubicBezTo>
                    <a:pt x="2462" y="1950"/>
                    <a:pt x="2508" y="1838"/>
                    <a:pt x="2508" y="1720"/>
                  </a:cubicBezTo>
                  <a:cubicBezTo>
                    <a:pt x="2508" y="1602"/>
                    <a:pt x="2462" y="1490"/>
                    <a:pt x="2379" y="1407"/>
                  </a:cubicBezTo>
                  <a:lnTo>
                    <a:pt x="1102" y="130"/>
                  </a:lnTo>
                  <a:cubicBezTo>
                    <a:pt x="1019" y="47"/>
                    <a:pt x="908"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4"/>
            <p:cNvSpPr/>
            <p:nvPr/>
          </p:nvSpPr>
          <p:spPr>
            <a:xfrm>
              <a:off x="6834563" y="2606403"/>
              <a:ext cx="81891" cy="81924"/>
            </a:xfrm>
            <a:custGeom>
              <a:rect b="b" l="l" r="r" t="t"/>
              <a:pathLst>
                <a:path extrusionOk="0" h="2470" w="2469">
                  <a:moveTo>
                    <a:pt x="1235" y="533"/>
                  </a:moveTo>
                  <a:cubicBezTo>
                    <a:pt x="1423" y="533"/>
                    <a:pt x="1599" y="606"/>
                    <a:pt x="1732" y="738"/>
                  </a:cubicBezTo>
                  <a:cubicBezTo>
                    <a:pt x="1864" y="871"/>
                    <a:pt x="1937" y="1047"/>
                    <a:pt x="1937" y="1235"/>
                  </a:cubicBezTo>
                  <a:cubicBezTo>
                    <a:pt x="1938" y="1423"/>
                    <a:pt x="1864" y="1599"/>
                    <a:pt x="1732" y="1732"/>
                  </a:cubicBezTo>
                  <a:cubicBezTo>
                    <a:pt x="1599" y="1864"/>
                    <a:pt x="1423" y="1938"/>
                    <a:pt x="1235" y="1938"/>
                  </a:cubicBezTo>
                  <a:cubicBezTo>
                    <a:pt x="1047" y="1938"/>
                    <a:pt x="871" y="1864"/>
                    <a:pt x="738" y="1732"/>
                  </a:cubicBezTo>
                  <a:cubicBezTo>
                    <a:pt x="605" y="1599"/>
                    <a:pt x="532" y="1423"/>
                    <a:pt x="532" y="1235"/>
                  </a:cubicBezTo>
                  <a:cubicBezTo>
                    <a:pt x="532" y="1047"/>
                    <a:pt x="605" y="872"/>
                    <a:pt x="738" y="738"/>
                  </a:cubicBezTo>
                  <a:cubicBezTo>
                    <a:pt x="871" y="606"/>
                    <a:pt x="1047"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69"/>
                    <a:pt x="1235" y="2469"/>
                  </a:cubicBezTo>
                  <a:cubicBezTo>
                    <a:pt x="1564" y="2469"/>
                    <a:pt x="1874" y="2341"/>
                    <a:pt x="2107" y="2108"/>
                  </a:cubicBezTo>
                  <a:cubicBezTo>
                    <a:pt x="2341"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4"/>
            <p:cNvSpPr/>
            <p:nvPr/>
          </p:nvSpPr>
          <p:spPr>
            <a:xfrm>
              <a:off x="7006437" y="2778277"/>
              <a:ext cx="81891" cy="81957"/>
            </a:xfrm>
            <a:custGeom>
              <a:rect b="b" l="l" r="r" t="t"/>
              <a:pathLst>
                <a:path extrusionOk="0" h="2471" w="2469">
                  <a:moveTo>
                    <a:pt x="1235" y="533"/>
                  </a:moveTo>
                  <a:cubicBezTo>
                    <a:pt x="1423" y="533"/>
                    <a:pt x="1599" y="606"/>
                    <a:pt x="1732" y="738"/>
                  </a:cubicBezTo>
                  <a:cubicBezTo>
                    <a:pt x="1865" y="872"/>
                    <a:pt x="1938" y="1048"/>
                    <a:pt x="1938" y="1235"/>
                  </a:cubicBezTo>
                  <a:cubicBezTo>
                    <a:pt x="1938" y="1423"/>
                    <a:pt x="1864" y="1599"/>
                    <a:pt x="1732" y="1732"/>
                  </a:cubicBezTo>
                  <a:cubicBezTo>
                    <a:pt x="1599" y="1864"/>
                    <a:pt x="1423" y="1938"/>
                    <a:pt x="1235" y="1938"/>
                  </a:cubicBezTo>
                  <a:cubicBezTo>
                    <a:pt x="1048" y="1938"/>
                    <a:pt x="871" y="1864"/>
                    <a:pt x="738" y="1732"/>
                  </a:cubicBezTo>
                  <a:cubicBezTo>
                    <a:pt x="605" y="1599"/>
                    <a:pt x="532" y="1423"/>
                    <a:pt x="532" y="1235"/>
                  </a:cubicBezTo>
                  <a:cubicBezTo>
                    <a:pt x="532" y="1048"/>
                    <a:pt x="605" y="872"/>
                    <a:pt x="739" y="738"/>
                  </a:cubicBezTo>
                  <a:cubicBezTo>
                    <a:pt x="871" y="606"/>
                    <a:pt x="1048"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70"/>
                    <a:pt x="1235" y="2470"/>
                  </a:cubicBezTo>
                  <a:cubicBezTo>
                    <a:pt x="1564" y="2470"/>
                    <a:pt x="1874" y="2341"/>
                    <a:pt x="2107" y="2108"/>
                  </a:cubicBezTo>
                  <a:cubicBezTo>
                    <a:pt x="2342"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4"/>
            <p:cNvSpPr/>
            <p:nvPr/>
          </p:nvSpPr>
          <p:spPr>
            <a:xfrm>
              <a:off x="7081760" y="2448128"/>
              <a:ext cx="29619" cy="27927"/>
            </a:xfrm>
            <a:custGeom>
              <a:rect b="b" l="l" r="r" t="t"/>
              <a:pathLst>
                <a:path extrusionOk="0" h="842" w="893">
                  <a:moveTo>
                    <a:pt x="292" y="1"/>
                  </a:moveTo>
                  <a:cubicBezTo>
                    <a:pt x="224" y="1"/>
                    <a:pt x="156" y="27"/>
                    <a:pt x="104" y="79"/>
                  </a:cubicBezTo>
                  <a:cubicBezTo>
                    <a:pt x="1" y="182"/>
                    <a:pt x="1" y="351"/>
                    <a:pt x="104" y="454"/>
                  </a:cubicBezTo>
                  <a:lnTo>
                    <a:pt x="413" y="763"/>
                  </a:lnTo>
                  <a:cubicBezTo>
                    <a:pt x="465" y="816"/>
                    <a:pt x="534" y="841"/>
                    <a:pt x="601" y="841"/>
                  </a:cubicBezTo>
                  <a:cubicBezTo>
                    <a:pt x="669" y="841"/>
                    <a:pt x="738" y="816"/>
                    <a:pt x="789" y="763"/>
                  </a:cubicBezTo>
                  <a:cubicBezTo>
                    <a:pt x="893" y="660"/>
                    <a:pt x="893" y="491"/>
                    <a:pt x="789" y="388"/>
                  </a:cubicBezTo>
                  <a:lnTo>
                    <a:pt x="480" y="79"/>
                  </a:lnTo>
                  <a:cubicBezTo>
                    <a:pt x="428" y="27"/>
                    <a:pt x="360"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4"/>
            <p:cNvSpPr/>
            <p:nvPr/>
          </p:nvSpPr>
          <p:spPr>
            <a:xfrm>
              <a:off x="7097117" y="2432771"/>
              <a:ext cx="29652" cy="27927"/>
            </a:xfrm>
            <a:custGeom>
              <a:rect b="b" l="l" r="r" t="t"/>
              <a:pathLst>
                <a:path extrusionOk="0" h="842" w="894">
                  <a:moveTo>
                    <a:pt x="293" y="1"/>
                  </a:moveTo>
                  <a:cubicBezTo>
                    <a:pt x="225" y="1"/>
                    <a:pt x="157" y="27"/>
                    <a:pt x="104" y="79"/>
                  </a:cubicBezTo>
                  <a:cubicBezTo>
                    <a:pt x="1" y="182"/>
                    <a:pt x="1" y="351"/>
                    <a:pt x="104" y="454"/>
                  </a:cubicBezTo>
                  <a:lnTo>
                    <a:pt x="414" y="763"/>
                  </a:lnTo>
                  <a:cubicBezTo>
                    <a:pt x="466" y="816"/>
                    <a:pt x="534" y="841"/>
                    <a:pt x="601" y="841"/>
                  </a:cubicBezTo>
                  <a:cubicBezTo>
                    <a:pt x="670" y="841"/>
                    <a:pt x="738" y="816"/>
                    <a:pt x="789" y="763"/>
                  </a:cubicBezTo>
                  <a:cubicBezTo>
                    <a:pt x="893" y="660"/>
                    <a:pt x="893" y="491"/>
                    <a:pt x="789" y="388"/>
                  </a:cubicBezTo>
                  <a:lnTo>
                    <a:pt x="481" y="79"/>
                  </a:lnTo>
                  <a:cubicBezTo>
                    <a:pt x="429" y="27"/>
                    <a:pt x="361"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4"/>
            <p:cNvSpPr/>
            <p:nvPr/>
          </p:nvSpPr>
          <p:spPr>
            <a:xfrm>
              <a:off x="6932938" y="2287896"/>
              <a:ext cx="336982" cy="358176"/>
            </a:xfrm>
            <a:custGeom>
              <a:rect b="b" l="l" r="r" t="t"/>
              <a:pathLst>
                <a:path extrusionOk="0" h="10799" w="10160">
                  <a:moveTo>
                    <a:pt x="9568" y="966"/>
                  </a:moveTo>
                  <a:cubicBezTo>
                    <a:pt x="9607" y="1055"/>
                    <a:pt x="9628" y="1153"/>
                    <a:pt x="9628" y="1254"/>
                  </a:cubicBezTo>
                  <a:cubicBezTo>
                    <a:pt x="9628" y="1447"/>
                    <a:pt x="9553" y="1628"/>
                    <a:pt x="9417" y="1765"/>
                  </a:cubicBezTo>
                  <a:lnTo>
                    <a:pt x="7154" y="4028"/>
                  </a:lnTo>
                  <a:lnTo>
                    <a:pt x="6831" y="3703"/>
                  </a:lnTo>
                  <a:lnTo>
                    <a:pt x="9568" y="966"/>
                  </a:lnTo>
                  <a:close/>
                  <a:moveTo>
                    <a:pt x="5490" y="3115"/>
                  </a:moveTo>
                  <a:lnTo>
                    <a:pt x="7045" y="4670"/>
                  </a:lnTo>
                  <a:lnTo>
                    <a:pt x="6880" y="4837"/>
                  </a:lnTo>
                  <a:lnTo>
                    <a:pt x="5323" y="3280"/>
                  </a:lnTo>
                  <a:lnTo>
                    <a:pt x="5490" y="3115"/>
                  </a:lnTo>
                  <a:close/>
                  <a:moveTo>
                    <a:pt x="4948" y="3656"/>
                  </a:moveTo>
                  <a:lnTo>
                    <a:pt x="6504" y="5212"/>
                  </a:lnTo>
                  <a:lnTo>
                    <a:pt x="5727" y="5990"/>
                  </a:lnTo>
                  <a:cubicBezTo>
                    <a:pt x="5607" y="6110"/>
                    <a:pt x="5447" y="6176"/>
                    <a:pt x="5277" y="6176"/>
                  </a:cubicBezTo>
                  <a:cubicBezTo>
                    <a:pt x="5107" y="6176"/>
                    <a:pt x="4947" y="6109"/>
                    <a:pt x="4827" y="5990"/>
                  </a:cubicBezTo>
                  <a:lnTo>
                    <a:pt x="4170" y="5333"/>
                  </a:lnTo>
                  <a:cubicBezTo>
                    <a:pt x="4050" y="5214"/>
                    <a:pt x="3985" y="5053"/>
                    <a:pt x="3985" y="4883"/>
                  </a:cubicBezTo>
                  <a:cubicBezTo>
                    <a:pt x="3985" y="4712"/>
                    <a:pt x="4051" y="4553"/>
                    <a:pt x="4170" y="4433"/>
                  </a:cubicBezTo>
                  <a:lnTo>
                    <a:pt x="4948" y="3656"/>
                  </a:lnTo>
                  <a:close/>
                  <a:moveTo>
                    <a:pt x="1334" y="6166"/>
                  </a:moveTo>
                  <a:lnTo>
                    <a:pt x="1476" y="6310"/>
                  </a:lnTo>
                  <a:lnTo>
                    <a:pt x="706" y="7080"/>
                  </a:lnTo>
                  <a:cubicBezTo>
                    <a:pt x="680" y="7107"/>
                    <a:pt x="650" y="7110"/>
                    <a:pt x="634" y="7110"/>
                  </a:cubicBezTo>
                  <a:cubicBezTo>
                    <a:pt x="619" y="7110"/>
                    <a:pt x="588" y="7106"/>
                    <a:pt x="562" y="7080"/>
                  </a:cubicBezTo>
                  <a:cubicBezTo>
                    <a:pt x="537" y="7054"/>
                    <a:pt x="533" y="7025"/>
                    <a:pt x="533" y="7009"/>
                  </a:cubicBezTo>
                  <a:cubicBezTo>
                    <a:pt x="533" y="6993"/>
                    <a:pt x="537" y="6963"/>
                    <a:pt x="562" y="6937"/>
                  </a:cubicBezTo>
                  <a:lnTo>
                    <a:pt x="1334" y="6166"/>
                  </a:lnTo>
                  <a:close/>
                  <a:moveTo>
                    <a:pt x="2172" y="7005"/>
                  </a:moveTo>
                  <a:lnTo>
                    <a:pt x="2315" y="7149"/>
                  </a:lnTo>
                  <a:lnTo>
                    <a:pt x="996" y="8469"/>
                  </a:lnTo>
                  <a:cubicBezTo>
                    <a:pt x="970" y="8495"/>
                    <a:pt x="939" y="8499"/>
                    <a:pt x="924" y="8499"/>
                  </a:cubicBezTo>
                  <a:cubicBezTo>
                    <a:pt x="908" y="8499"/>
                    <a:pt x="878" y="8495"/>
                    <a:pt x="852" y="8469"/>
                  </a:cubicBezTo>
                  <a:cubicBezTo>
                    <a:pt x="826" y="8443"/>
                    <a:pt x="822" y="8413"/>
                    <a:pt x="822" y="8397"/>
                  </a:cubicBezTo>
                  <a:cubicBezTo>
                    <a:pt x="822" y="8382"/>
                    <a:pt x="826" y="8351"/>
                    <a:pt x="852" y="8326"/>
                  </a:cubicBezTo>
                  <a:lnTo>
                    <a:pt x="2172" y="7005"/>
                  </a:lnTo>
                  <a:close/>
                  <a:moveTo>
                    <a:pt x="5683" y="7890"/>
                  </a:moveTo>
                  <a:lnTo>
                    <a:pt x="5683" y="9072"/>
                  </a:lnTo>
                  <a:cubicBezTo>
                    <a:pt x="5683" y="9241"/>
                    <a:pt x="5545" y="9379"/>
                    <a:pt x="5376" y="9379"/>
                  </a:cubicBezTo>
                  <a:cubicBezTo>
                    <a:pt x="5294" y="9379"/>
                    <a:pt x="5217" y="9347"/>
                    <a:pt x="5158" y="9289"/>
                  </a:cubicBezTo>
                  <a:cubicBezTo>
                    <a:pt x="5101" y="9231"/>
                    <a:pt x="5069" y="9154"/>
                    <a:pt x="5069" y="9072"/>
                  </a:cubicBezTo>
                  <a:lnTo>
                    <a:pt x="5069" y="8504"/>
                  </a:lnTo>
                  <a:lnTo>
                    <a:pt x="5683" y="7890"/>
                  </a:lnTo>
                  <a:close/>
                  <a:moveTo>
                    <a:pt x="3011" y="7844"/>
                  </a:moveTo>
                  <a:lnTo>
                    <a:pt x="3155" y="7988"/>
                  </a:lnTo>
                  <a:lnTo>
                    <a:pt x="1325" y="9817"/>
                  </a:lnTo>
                  <a:cubicBezTo>
                    <a:pt x="1300" y="9843"/>
                    <a:pt x="1269" y="9847"/>
                    <a:pt x="1253" y="9847"/>
                  </a:cubicBezTo>
                  <a:cubicBezTo>
                    <a:pt x="1237" y="9847"/>
                    <a:pt x="1207" y="9843"/>
                    <a:pt x="1182" y="9817"/>
                  </a:cubicBezTo>
                  <a:cubicBezTo>
                    <a:pt x="1142" y="9777"/>
                    <a:pt x="1142" y="9714"/>
                    <a:pt x="1182" y="9674"/>
                  </a:cubicBezTo>
                  <a:lnTo>
                    <a:pt x="3011" y="7844"/>
                  </a:lnTo>
                  <a:close/>
                  <a:moveTo>
                    <a:pt x="3850" y="8683"/>
                  </a:moveTo>
                  <a:lnTo>
                    <a:pt x="3994" y="8827"/>
                  </a:lnTo>
                  <a:lnTo>
                    <a:pt x="2584" y="10237"/>
                  </a:lnTo>
                  <a:cubicBezTo>
                    <a:pt x="2557" y="10263"/>
                    <a:pt x="2528" y="10267"/>
                    <a:pt x="2512" y="10267"/>
                  </a:cubicBezTo>
                  <a:cubicBezTo>
                    <a:pt x="2496" y="10267"/>
                    <a:pt x="2466" y="10263"/>
                    <a:pt x="2440" y="10237"/>
                  </a:cubicBezTo>
                  <a:cubicBezTo>
                    <a:pt x="2414" y="10211"/>
                    <a:pt x="2411" y="10181"/>
                    <a:pt x="2411" y="10165"/>
                  </a:cubicBezTo>
                  <a:cubicBezTo>
                    <a:pt x="2411" y="10149"/>
                    <a:pt x="2414" y="10119"/>
                    <a:pt x="2440" y="10094"/>
                  </a:cubicBezTo>
                  <a:lnTo>
                    <a:pt x="3850" y="8683"/>
                  </a:lnTo>
                  <a:close/>
                  <a:moveTo>
                    <a:pt x="8906" y="1"/>
                  </a:moveTo>
                  <a:cubicBezTo>
                    <a:pt x="8585" y="1"/>
                    <a:pt x="8264" y="123"/>
                    <a:pt x="8020" y="367"/>
                  </a:cubicBezTo>
                  <a:lnTo>
                    <a:pt x="7155" y="1231"/>
                  </a:lnTo>
                  <a:cubicBezTo>
                    <a:pt x="7051" y="1335"/>
                    <a:pt x="7051" y="1504"/>
                    <a:pt x="7155" y="1608"/>
                  </a:cubicBezTo>
                  <a:cubicBezTo>
                    <a:pt x="7207" y="1659"/>
                    <a:pt x="7275" y="1685"/>
                    <a:pt x="7343" y="1685"/>
                  </a:cubicBezTo>
                  <a:cubicBezTo>
                    <a:pt x="7411" y="1685"/>
                    <a:pt x="7479" y="1659"/>
                    <a:pt x="7531" y="1608"/>
                  </a:cubicBezTo>
                  <a:lnTo>
                    <a:pt x="8396" y="743"/>
                  </a:lnTo>
                  <a:cubicBezTo>
                    <a:pt x="8536" y="603"/>
                    <a:pt x="8720" y="533"/>
                    <a:pt x="8905" y="533"/>
                  </a:cubicBezTo>
                  <a:cubicBezTo>
                    <a:pt x="9002" y="533"/>
                    <a:pt x="9099" y="552"/>
                    <a:pt x="9190" y="591"/>
                  </a:cubicBezTo>
                  <a:lnTo>
                    <a:pt x="6454" y="3327"/>
                  </a:lnTo>
                  <a:lnTo>
                    <a:pt x="6133" y="3006"/>
                  </a:lnTo>
                  <a:lnTo>
                    <a:pt x="6539" y="2599"/>
                  </a:lnTo>
                  <a:cubicBezTo>
                    <a:pt x="6643" y="2496"/>
                    <a:pt x="6643" y="2327"/>
                    <a:pt x="6539" y="2224"/>
                  </a:cubicBezTo>
                  <a:cubicBezTo>
                    <a:pt x="6487" y="2172"/>
                    <a:pt x="6419" y="2146"/>
                    <a:pt x="6351" y="2146"/>
                  </a:cubicBezTo>
                  <a:cubicBezTo>
                    <a:pt x="6283" y="2146"/>
                    <a:pt x="6215" y="2172"/>
                    <a:pt x="6162" y="2224"/>
                  </a:cubicBezTo>
                  <a:lnTo>
                    <a:pt x="5752" y="2634"/>
                  </a:lnTo>
                  <a:cubicBezTo>
                    <a:pt x="5676" y="2580"/>
                    <a:pt x="5585" y="2550"/>
                    <a:pt x="5490" y="2550"/>
                  </a:cubicBezTo>
                  <a:cubicBezTo>
                    <a:pt x="5369" y="2550"/>
                    <a:pt x="5255" y="2597"/>
                    <a:pt x="5169" y="2683"/>
                  </a:cubicBezTo>
                  <a:lnTo>
                    <a:pt x="4277" y="3575"/>
                  </a:lnTo>
                  <a:cubicBezTo>
                    <a:pt x="4146" y="3540"/>
                    <a:pt x="4010" y="3523"/>
                    <a:pt x="3875" y="3523"/>
                  </a:cubicBezTo>
                  <a:cubicBezTo>
                    <a:pt x="3474" y="3523"/>
                    <a:pt x="3073" y="3676"/>
                    <a:pt x="2767" y="3981"/>
                  </a:cubicBezTo>
                  <a:lnTo>
                    <a:pt x="2540" y="4208"/>
                  </a:lnTo>
                  <a:cubicBezTo>
                    <a:pt x="2435" y="4312"/>
                    <a:pt x="2435" y="4480"/>
                    <a:pt x="2540" y="4584"/>
                  </a:cubicBezTo>
                  <a:cubicBezTo>
                    <a:pt x="2592" y="4636"/>
                    <a:pt x="2660" y="4662"/>
                    <a:pt x="2728" y="4662"/>
                  </a:cubicBezTo>
                  <a:cubicBezTo>
                    <a:pt x="2796" y="4662"/>
                    <a:pt x="2864" y="4636"/>
                    <a:pt x="2916" y="4584"/>
                  </a:cubicBezTo>
                  <a:lnTo>
                    <a:pt x="3143" y="4357"/>
                  </a:lnTo>
                  <a:cubicBezTo>
                    <a:pt x="3324" y="4175"/>
                    <a:pt x="3556" y="4076"/>
                    <a:pt x="3795" y="4057"/>
                  </a:cubicBezTo>
                  <a:lnTo>
                    <a:pt x="3795" y="4057"/>
                  </a:lnTo>
                  <a:cubicBezTo>
                    <a:pt x="3574" y="4278"/>
                    <a:pt x="3453" y="4571"/>
                    <a:pt x="3453" y="4883"/>
                  </a:cubicBezTo>
                  <a:cubicBezTo>
                    <a:pt x="3453" y="5196"/>
                    <a:pt x="3574" y="5489"/>
                    <a:pt x="3795" y="5709"/>
                  </a:cubicBezTo>
                  <a:lnTo>
                    <a:pt x="4451" y="6366"/>
                  </a:lnTo>
                  <a:cubicBezTo>
                    <a:pt x="4672" y="6586"/>
                    <a:pt x="4964" y="6707"/>
                    <a:pt x="5276" y="6707"/>
                  </a:cubicBezTo>
                  <a:cubicBezTo>
                    <a:pt x="5588" y="6707"/>
                    <a:pt x="5882" y="6585"/>
                    <a:pt x="6103" y="6366"/>
                  </a:cubicBezTo>
                  <a:lnTo>
                    <a:pt x="6103" y="6366"/>
                  </a:lnTo>
                  <a:cubicBezTo>
                    <a:pt x="6084" y="6604"/>
                    <a:pt x="5985" y="6836"/>
                    <a:pt x="5803" y="7017"/>
                  </a:cubicBezTo>
                  <a:lnTo>
                    <a:pt x="4370" y="8451"/>
                  </a:lnTo>
                  <a:lnTo>
                    <a:pt x="1709" y="5791"/>
                  </a:lnTo>
                  <a:lnTo>
                    <a:pt x="2030" y="5470"/>
                  </a:lnTo>
                  <a:cubicBezTo>
                    <a:pt x="2133" y="5366"/>
                    <a:pt x="2133" y="5198"/>
                    <a:pt x="2030" y="5094"/>
                  </a:cubicBezTo>
                  <a:cubicBezTo>
                    <a:pt x="1977" y="5043"/>
                    <a:pt x="1909" y="5017"/>
                    <a:pt x="1841" y="5017"/>
                  </a:cubicBezTo>
                  <a:cubicBezTo>
                    <a:pt x="1773" y="5017"/>
                    <a:pt x="1705" y="5043"/>
                    <a:pt x="1653" y="5094"/>
                  </a:cubicBezTo>
                  <a:lnTo>
                    <a:pt x="1256" y="5493"/>
                  </a:lnTo>
                  <a:lnTo>
                    <a:pt x="1255" y="5493"/>
                  </a:lnTo>
                  <a:lnTo>
                    <a:pt x="187" y="6561"/>
                  </a:lnTo>
                  <a:cubicBezTo>
                    <a:pt x="67" y="6681"/>
                    <a:pt x="1" y="6840"/>
                    <a:pt x="1" y="7009"/>
                  </a:cubicBezTo>
                  <a:cubicBezTo>
                    <a:pt x="1" y="7178"/>
                    <a:pt x="67" y="7337"/>
                    <a:pt x="187" y="7457"/>
                  </a:cubicBezTo>
                  <a:cubicBezTo>
                    <a:pt x="306" y="7576"/>
                    <a:pt x="465" y="7642"/>
                    <a:pt x="634" y="7642"/>
                  </a:cubicBezTo>
                  <a:cubicBezTo>
                    <a:pt x="694" y="7642"/>
                    <a:pt x="752" y="7634"/>
                    <a:pt x="808" y="7617"/>
                  </a:cubicBezTo>
                  <a:lnTo>
                    <a:pt x="808" y="7617"/>
                  </a:lnTo>
                  <a:lnTo>
                    <a:pt x="476" y="7950"/>
                  </a:lnTo>
                  <a:cubicBezTo>
                    <a:pt x="356" y="8069"/>
                    <a:pt x="290" y="8228"/>
                    <a:pt x="290" y="8397"/>
                  </a:cubicBezTo>
                  <a:cubicBezTo>
                    <a:pt x="290" y="8567"/>
                    <a:pt x="356" y="8725"/>
                    <a:pt x="476" y="8845"/>
                  </a:cubicBezTo>
                  <a:cubicBezTo>
                    <a:pt x="595" y="8964"/>
                    <a:pt x="754" y="9030"/>
                    <a:pt x="924" y="9030"/>
                  </a:cubicBezTo>
                  <a:cubicBezTo>
                    <a:pt x="983" y="9030"/>
                    <a:pt x="1042" y="9022"/>
                    <a:pt x="1097" y="9006"/>
                  </a:cubicBezTo>
                  <a:lnTo>
                    <a:pt x="1097" y="9006"/>
                  </a:lnTo>
                  <a:lnTo>
                    <a:pt x="806" y="9298"/>
                  </a:lnTo>
                  <a:cubicBezTo>
                    <a:pt x="558" y="9545"/>
                    <a:pt x="558" y="9947"/>
                    <a:pt x="806" y="10193"/>
                  </a:cubicBezTo>
                  <a:cubicBezTo>
                    <a:pt x="925" y="10313"/>
                    <a:pt x="1084" y="10379"/>
                    <a:pt x="1253" y="10379"/>
                  </a:cubicBezTo>
                  <a:cubicBezTo>
                    <a:pt x="1422" y="10379"/>
                    <a:pt x="1581" y="10313"/>
                    <a:pt x="1701" y="10193"/>
                  </a:cubicBezTo>
                  <a:lnTo>
                    <a:pt x="1903" y="9991"/>
                  </a:lnTo>
                  <a:lnTo>
                    <a:pt x="1903" y="9991"/>
                  </a:lnTo>
                  <a:cubicBezTo>
                    <a:pt x="1887" y="10047"/>
                    <a:pt x="1879" y="10106"/>
                    <a:pt x="1879" y="10165"/>
                  </a:cubicBezTo>
                  <a:cubicBezTo>
                    <a:pt x="1879" y="10335"/>
                    <a:pt x="1944" y="10494"/>
                    <a:pt x="2064" y="10613"/>
                  </a:cubicBezTo>
                  <a:cubicBezTo>
                    <a:pt x="2184" y="10732"/>
                    <a:pt x="2343" y="10799"/>
                    <a:pt x="2511" y="10799"/>
                  </a:cubicBezTo>
                  <a:cubicBezTo>
                    <a:pt x="2681" y="10799"/>
                    <a:pt x="2840" y="10732"/>
                    <a:pt x="2959" y="10613"/>
                  </a:cubicBezTo>
                  <a:lnTo>
                    <a:pt x="4536" y="9036"/>
                  </a:lnTo>
                  <a:lnTo>
                    <a:pt x="4536" y="9072"/>
                  </a:lnTo>
                  <a:cubicBezTo>
                    <a:pt x="4536" y="9296"/>
                    <a:pt x="4623" y="9506"/>
                    <a:pt x="4782" y="9665"/>
                  </a:cubicBezTo>
                  <a:cubicBezTo>
                    <a:pt x="4941" y="9824"/>
                    <a:pt x="5151" y="9911"/>
                    <a:pt x="5375" y="9911"/>
                  </a:cubicBezTo>
                  <a:cubicBezTo>
                    <a:pt x="5838" y="9911"/>
                    <a:pt x="6214" y="9534"/>
                    <a:pt x="6214" y="9072"/>
                  </a:cubicBezTo>
                  <a:lnTo>
                    <a:pt x="6214" y="7357"/>
                  </a:lnTo>
                  <a:cubicBezTo>
                    <a:pt x="6595" y="6951"/>
                    <a:pt x="6719" y="6390"/>
                    <a:pt x="6585" y="5883"/>
                  </a:cubicBezTo>
                  <a:lnTo>
                    <a:pt x="7478" y="4991"/>
                  </a:lnTo>
                  <a:cubicBezTo>
                    <a:pt x="7636" y="4832"/>
                    <a:pt x="7651" y="4585"/>
                    <a:pt x="7525" y="4408"/>
                  </a:cubicBezTo>
                  <a:lnTo>
                    <a:pt x="9792" y="2140"/>
                  </a:lnTo>
                  <a:cubicBezTo>
                    <a:pt x="10029" y="1903"/>
                    <a:pt x="10159" y="1589"/>
                    <a:pt x="10159" y="1254"/>
                  </a:cubicBezTo>
                  <a:cubicBezTo>
                    <a:pt x="10159" y="920"/>
                    <a:pt x="10029" y="604"/>
                    <a:pt x="9793" y="367"/>
                  </a:cubicBezTo>
                  <a:cubicBezTo>
                    <a:pt x="9548" y="123"/>
                    <a:pt x="9227" y="1"/>
                    <a:pt x="8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4"/>
            <p:cNvSpPr/>
            <p:nvPr/>
          </p:nvSpPr>
          <p:spPr>
            <a:xfrm>
              <a:off x="7002158" y="2457415"/>
              <a:ext cx="51244" cy="51277"/>
            </a:xfrm>
            <a:custGeom>
              <a:rect b="b" l="l" r="r" t="t"/>
              <a:pathLst>
                <a:path extrusionOk="0" h="1546" w="1545">
                  <a:moveTo>
                    <a:pt x="667" y="570"/>
                  </a:moveTo>
                  <a:lnTo>
                    <a:pt x="976" y="879"/>
                  </a:lnTo>
                  <a:lnTo>
                    <a:pt x="878" y="977"/>
                  </a:lnTo>
                  <a:lnTo>
                    <a:pt x="568" y="668"/>
                  </a:lnTo>
                  <a:lnTo>
                    <a:pt x="667" y="570"/>
                  </a:lnTo>
                  <a:close/>
                  <a:moveTo>
                    <a:pt x="667" y="1"/>
                  </a:moveTo>
                  <a:cubicBezTo>
                    <a:pt x="548" y="1"/>
                    <a:pt x="437" y="47"/>
                    <a:pt x="353" y="130"/>
                  </a:cubicBezTo>
                  <a:lnTo>
                    <a:pt x="130" y="354"/>
                  </a:lnTo>
                  <a:cubicBezTo>
                    <a:pt x="46" y="437"/>
                    <a:pt x="0" y="549"/>
                    <a:pt x="0" y="667"/>
                  </a:cubicBezTo>
                  <a:cubicBezTo>
                    <a:pt x="0" y="786"/>
                    <a:pt x="45" y="897"/>
                    <a:pt x="130" y="980"/>
                  </a:cubicBezTo>
                  <a:lnTo>
                    <a:pt x="564" y="1416"/>
                  </a:lnTo>
                  <a:cubicBezTo>
                    <a:pt x="648" y="1499"/>
                    <a:pt x="759" y="1545"/>
                    <a:pt x="878" y="1545"/>
                  </a:cubicBezTo>
                  <a:cubicBezTo>
                    <a:pt x="996" y="1545"/>
                    <a:pt x="1107" y="1499"/>
                    <a:pt x="1191" y="1416"/>
                  </a:cubicBezTo>
                  <a:lnTo>
                    <a:pt x="1415" y="1192"/>
                  </a:lnTo>
                  <a:cubicBezTo>
                    <a:pt x="1498" y="1108"/>
                    <a:pt x="1544" y="997"/>
                    <a:pt x="1544" y="879"/>
                  </a:cubicBezTo>
                  <a:cubicBezTo>
                    <a:pt x="1544" y="761"/>
                    <a:pt x="1498" y="649"/>
                    <a:pt x="1415" y="566"/>
                  </a:cubicBezTo>
                  <a:lnTo>
                    <a:pt x="980" y="130"/>
                  </a:lnTo>
                  <a:cubicBezTo>
                    <a:pt x="897" y="47"/>
                    <a:pt x="786"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2" name="Google Shape;2592;p64"/>
          <p:cNvGrpSpPr/>
          <p:nvPr/>
        </p:nvGrpSpPr>
        <p:grpSpPr>
          <a:xfrm>
            <a:off x="7396367" y="2255963"/>
            <a:ext cx="536704" cy="501044"/>
            <a:chOff x="7474098" y="2308360"/>
            <a:chExt cx="602023" cy="562023"/>
          </a:xfrm>
        </p:grpSpPr>
        <p:sp>
          <p:nvSpPr>
            <p:cNvPr id="2593" name="Google Shape;2593;p64"/>
            <p:cNvSpPr/>
            <p:nvPr/>
          </p:nvSpPr>
          <p:spPr>
            <a:xfrm>
              <a:off x="7474098" y="2308360"/>
              <a:ext cx="602023" cy="562023"/>
            </a:xfrm>
            <a:custGeom>
              <a:rect b="b" l="l" r="r" t="t"/>
              <a:pathLst>
                <a:path extrusionOk="0" h="16945" w="18151">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4"/>
            <p:cNvSpPr/>
            <p:nvPr/>
          </p:nvSpPr>
          <p:spPr>
            <a:xfrm>
              <a:off x="7886702" y="2595657"/>
              <a:ext cx="101891" cy="17678"/>
            </a:xfrm>
            <a:custGeom>
              <a:rect b="b" l="l" r="r" t="t"/>
              <a:pathLst>
                <a:path extrusionOk="0" h="533" w="3072">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4"/>
            <p:cNvSpPr/>
            <p:nvPr/>
          </p:nvSpPr>
          <p:spPr>
            <a:xfrm>
              <a:off x="7886702" y="2622655"/>
              <a:ext cx="101891" cy="17645"/>
            </a:xfrm>
            <a:custGeom>
              <a:rect b="b" l="l" r="r" t="t"/>
              <a:pathLst>
                <a:path extrusionOk="0" h="532" w="3072">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4"/>
            <p:cNvSpPr/>
            <p:nvPr/>
          </p:nvSpPr>
          <p:spPr>
            <a:xfrm>
              <a:off x="7919040" y="2649621"/>
              <a:ext cx="69552" cy="17678"/>
            </a:xfrm>
            <a:custGeom>
              <a:rect b="b" l="l" r="r" t="t"/>
              <a:pathLst>
                <a:path extrusionOk="0" h="533" w="2097">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4"/>
            <p:cNvSpPr/>
            <p:nvPr/>
          </p:nvSpPr>
          <p:spPr>
            <a:xfrm>
              <a:off x="7664215" y="2622821"/>
              <a:ext cx="27595" cy="17645"/>
            </a:xfrm>
            <a:custGeom>
              <a:rect b="b" l="l" r="r" t="t"/>
              <a:pathLst>
                <a:path extrusionOk="0" h="532" w="832">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4"/>
            <p:cNvSpPr/>
            <p:nvPr/>
          </p:nvSpPr>
          <p:spPr>
            <a:xfrm>
              <a:off x="7587929" y="2622821"/>
              <a:ext cx="38740" cy="17645"/>
            </a:xfrm>
            <a:custGeom>
              <a:rect b="b" l="l" r="r" t="t"/>
              <a:pathLst>
                <a:path extrusionOk="0" h="532" w="1168">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4"/>
            <p:cNvSpPr/>
            <p:nvPr/>
          </p:nvSpPr>
          <p:spPr>
            <a:xfrm>
              <a:off x="8017117" y="2504977"/>
              <a:ext cx="56318" cy="56318"/>
            </a:xfrm>
            <a:custGeom>
              <a:rect b="b" l="l" r="r" t="t"/>
              <a:pathLst>
                <a:path extrusionOk="0" h="1698" w="1698">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4"/>
            <p:cNvSpPr/>
            <p:nvPr/>
          </p:nvSpPr>
          <p:spPr>
            <a:xfrm>
              <a:off x="7729455" y="2748957"/>
              <a:ext cx="149818" cy="63250"/>
            </a:xfrm>
            <a:custGeom>
              <a:rect b="b" l="l" r="r" t="t"/>
              <a:pathLst>
                <a:path extrusionOk="0" h="1907" w="4517">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4"/>
            <p:cNvSpPr/>
            <p:nvPr/>
          </p:nvSpPr>
          <p:spPr>
            <a:xfrm>
              <a:off x="7516254" y="2431611"/>
              <a:ext cx="78308" cy="17678"/>
            </a:xfrm>
            <a:custGeom>
              <a:rect b="b" l="l" r="r" t="t"/>
              <a:pathLst>
                <a:path extrusionOk="0" h="533" w="2361">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4"/>
            <p:cNvSpPr/>
            <p:nvPr/>
          </p:nvSpPr>
          <p:spPr>
            <a:xfrm>
              <a:off x="7516254" y="2460599"/>
              <a:ext cx="59867" cy="17678"/>
            </a:xfrm>
            <a:custGeom>
              <a:rect b="b" l="l" r="r" t="t"/>
              <a:pathLst>
                <a:path extrusionOk="0" h="533" w="1805">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3" name="Google Shape;2603;p64"/>
          <p:cNvGrpSpPr/>
          <p:nvPr/>
        </p:nvGrpSpPr>
        <p:grpSpPr>
          <a:xfrm>
            <a:off x="1251024" y="3044950"/>
            <a:ext cx="377830" cy="536704"/>
            <a:chOff x="1273600" y="3144712"/>
            <a:chExt cx="423814" cy="602023"/>
          </a:xfrm>
        </p:grpSpPr>
        <p:sp>
          <p:nvSpPr>
            <p:cNvPr id="2604" name="Google Shape;2604;p64"/>
            <p:cNvSpPr/>
            <p:nvPr/>
          </p:nvSpPr>
          <p:spPr>
            <a:xfrm>
              <a:off x="1353932" y="3192705"/>
              <a:ext cx="160398" cy="60796"/>
            </a:xfrm>
            <a:custGeom>
              <a:rect b="b" l="l" r="r" t="t"/>
              <a:pathLst>
                <a:path extrusionOk="0" h="1833" w="4836">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4"/>
            <p:cNvSpPr/>
            <p:nvPr/>
          </p:nvSpPr>
          <p:spPr>
            <a:xfrm>
              <a:off x="1579637" y="3562689"/>
              <a:ext cx="56451" cy="56484"/>
            </a:xfrm>
            <a:custGeom>
              <a:rect b="b" l="l" r="r" t="t"/>
              <a:pathLst>
                <a:path extrusionOk="0" h="1703" w="1702">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4"/>
            <p:cNvSpPr/>
            <p:nvPr/>
          </p:nvSpPr>
          <p:spPr>
            <a:xfrm>
              <a:off x="1273600" y="3144712"/>
              <a:ext cx="423814" cy="602023"/>
            </a:xfrm>
            <a:custGeom>
              <a:rect b="b" l="l" r="r" t="t"/>
              <a:pathLst>
                <a:path extrusionOk="0" h="18151" w="12778">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64"/>
          <p:cNvGrpSpPr/>
          <p:nvPr/>
        </p:nvGrpSpPr>
        <p:grpSpPr>
          <a:xfrm>
            <a:off x="1889390" y="3044950"/>
            <a:ext cx="521919" cy="536704"/>
            <a:chOff x="1888890" y="3144712"/>
            <a:chExt cx="585440" cy="602023"/>
          </a:xfrm>
        </p:grpSpPr>
        <p:sp>
          <p:nvSpPr>
            <p:cNvPr id="2608" name="Google Shape;2608;p64"/>
            <p:cNvSpPr/>
            <p:nvPr/>
          </p:nvSpPr>
          <p:spPr>
            <a:xfrm>
              <a:off x="2170085" y="3159206"/>
              <a:ext cx="53532" cy="53499"/>
            </a:xfrm>
            <a:custGeom>
              <a:rect b="b" l="l" r="r" t="t"/>
              <a:pathLst>
                <a:path extrusionOk="0" h="1613" w="1614">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4"/>
            <p:cNvSpPr/>
            <p:nvPr/>
          </p:nvSpPr>
          <p:spPr>
            <a:xfrm>
              <a:off x="1981726" y="3530782"/>
              <a:ext cx="53532" cy="53532"/>
            </a:xfrm>
            <a:custGeom>
              <a:rect b="b" l="l" r="r" t="t"/>
              <a:pathLst>
                <a:path extrusionOk="0" h="1614" w="1614">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4"/>
            <p:cNvSpPr/>
            <p:nvPr/>
          </p:nvSpPr>
          <p:spPr>
            <a:xfrm>
              <a:off x="1915424" y="3185475"/>
              <a:ext cx="53532" cy="53532"/>
            </a:xfrm>
            <a:custGeom>
              <a:rect b="b" l="l" r="r" t="t"/>
              <a:pathLst>
                <a:path extrusionOk="0" h="1614" w="1614">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4"/>
            <p:cNvSpPr/>
            <p:nvPr/>
          </p:nvSpPr>
          <p:spPr>
            <a:xfrm>
              <a:off x="1920565" y="3144712"/>
              <a:ext cx="553765" cy="602023"/>
            </a:xfrm>
            <a:custGeom>
              <a:rect b="b" l="l" r="r" t="t"/>
              <a:pathLst>
                <a:path extrusionOk="0" h="18151" w="16696">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4"/>
            <p:cNvSpPr/>
            <p:nvPr/>
          </p:nvSpPr>
          <p:spPr>
            <a:xfrm>
              <a:off x="2083584" y="3504447"/>
              <a:ext cx="70381" cy="70348"/>
            </a:xfrm>
            <a:custGeom>
              <a:rect b="b" l="l" r="r" t="t"/>
              <a:pathLst>
                <a:path extrusionOk="0" h="2121" w="2122">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4"/>
            <p:cNvSpPr/>
            <p:nvPr/>
          </p:nvSpPr>
          <p:spPr>
            <a:xfrm>
              <a:off x="1888890" y="3314662"/>
              <a:ext cx="83449" cy="63350"/>
            </a:xfrm>
            <a:custGeom>
              <a:rect b="b" l="l" r="r" t="t"/>
              <a:pathLst>
                <a:path extrusionOk="0" h="1910" w="2516">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4"/>
            <p:cNvSpPr/>
            <p:nvPr/>
          </p:nvSpPr>
          <p:spPr>
            <a:xfrm>
              <a:off x="2293368" y="3432705"/>
              <a:ext cx="100896" cy="53035"/>
            </a:xfrm>
            <a:custGeom>
              <a:rect b="b" l="l" r="r" t="t"/>
              <a:pathLst>
                <a:path extrusionOk="0" h="1599" w="3042">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5" name="Google Shape;2615;p64"/>
          <p:cNvGrpSpPr/>
          <p:nvPr/>
        </p:nvGrpSpPr>
        <p:grpSpPr>
          <a:xfrm>
            <a:off x="2645734" y="3044965"/>
            <a:ext cx="426501" cy="536674"/>
            <a:chOff x="2636386" y="3145176"/>
            <a:chExt cx="478408" cy="601990"/>
          </a:xfrm>
        </p:grpSpPr>
        <p:sp>
          <p:nvSpPr>
            <p:cNvPr id="2616" name="Google Shape;2616;p64"/>
            <p:cNvSpPr/>
            <p:nvPr/>
          </p:nvSpPr>
          <p:spPr>
            <a:xfrm>
              <a:off x="2849653" y="3556785"/>
              <a:ext cx="51874" cy="17678"/>
            </a:xfrm>
            <a:custGeom>
              <a:rect b="b" l="l" r="r" t="t"/>
              <a:pathLst>
                <a:path extrusionOk="0" h="533" w="1564">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4"/>
            <p:cNvSpPr/>
            <p:nvPr/>
          </p:nvSpPr>
          <p:spPr>
            <a:xfrm>
              <a:off x="2895093" y="3384513"/>
              <a:ext cx="120232" cy="79171"/>
            </a:xfrm>
            <a:custGeom>
              <a:rect b="b" l="l" r="r" t="t"/>
              <a:pathLst>
                <a:path extrusionOk="0" h="2387" w="3625">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4"/>
            <p:cNvSpPr/>
            <p:nvPr/>
          </p:nvSpPr>
          <p:spPr>
            <a:xfrm>
              <a:off x="2893335" y="3344745"/>
              <a:ext cx="115821" cy="29121"/>
            </a:xfrm>
            <a:custGeom>
              <a:rect b="b" l="l" r="r" t="t"/>
              <a:pathLst>
                <a:path extrusionOk="0" h="878" w="3492">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4"/>
            <p:cNvSpPr/>
            <p:nvPr/>
          </p:nvSpPr>
          <p:spPr>
            <a:xfrm>
              <a:off x="2730250" y="3349223"/>
              <a:ext cx="114163" cy="114096"/>
            </a:xfrm>
            <a:custGeom>
              <a:rect b="b" l="l" r="r" t="t"/>
              <a:pathLst>
                <a:path extrusionOk="0" h="3440" w="3442">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4"/>
            <p:cNvSpPr/>
            <p:nvPr/>
          </p:nvSpPr>
          <p:spPr>
            <a:xfrm>
              <a:off x="2636386" y="3145176"/>
              <a:ext cx="478408" cy="601990"/>
            </a:xfrm>
            <a:custGeom>
              <a:rect b="b" l="l" r="r" t="t"/>
              <a:pathLst>
                <a:path extrusionOk="0" h="18150" w="14424">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1" name="Google Shape;2621;p64"/>
          <p:cNvGrpSpPr/>
          <p:nvPr/>
        </p:nvGrpSpPr>
        <p:grpSpPr>
          <a:xfrm>
            <a:off x="3367726" y="3044965"/>
            <a:ext cx="346488" cy="536674"/>
            <a:chOff x="3375624" y="3145176"/>
            <a:chExt cx="388657" cy="601990"/>
          </a:xfrm>
        </p:grpSpPr>
        <p:sp>
          <p:nvSpPr>
            <p:cNvPr id="2622" name="Google Shape;2622;p64"/>
            <p:cNvSpPr/>
            <p:nvPr/>
          </p:nvSpPr>
          <p:spPr>
            <a:xfrm>
              <a:off x="3427663" y="3145176"/>
              <a:ext cx="58640" cy="58441"/>
            </a:xfrm>
            <a:custGeom>
              <a:rect b="b" l="l" r="r" t="t"/>
              <a:pathLst>
                <a:path extrusionOk="0" h="1762" w="1768">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4"/>
            <p:cNvSpPr/>
            <p:nvPr/>
          </p:nvSpPr>
          <p:spPr>
            <a:xfrm>
              <a:off x="3643219" y="3162954"/>
              <a:ext cx="58640" cy="58441"/>
            </a:xfrm>
            <a:custGeom>
              <a:rect b="b" l="l" r="r" t="t"/>
              <a:pathLst>
                <a:path extrusionOk="0" h="1762" w="1768">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4"/>
            <p:cNvSpPr/>
            <p:nvPr/>
          </p:nvSpPr>
          <p:spPr>
            <a:xfrm>
              <a:off x="3471743" y="3204314"/>
              <a:ext cx="87496" cy="87131"/>
            </a:xfrm>
            <a:custGeom>
              <a:rect b="b" l="l" r="r" t="t"/>
              <a:pathLst>
                <a:path extrusionOk="0" h="2627" w="2638">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4"/>
            <p:cNvSpPr/>
            <p:nvPr/>
          </p:nvSpPr>
          <p:spPr>
            <a:xfrm>
              <a:off x="3375624" y="3216254"/>
              <a:ext cx="387960" cy="530912"/>
            </a:xfrm>
            <a:custGeom>
              <a:rect b="b" l="l" r="r" t="t"/>
              <a:pathLst>
                <a:path extrusionOk="0" h="16007" w="11697">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4"/>
            <p:cNvSpPr/>
            <p:nvPr/>
          </p:nvSpPr>
          <p:spPr>
            <a:xfrm>
              <a:off x="3418576" y="3584181"/>
              <a:ext cx="63682" cy="17645"/>
            </a:xfrm>
            <a:custGeom>
              <a:rect b="b" l="l" r="r" t="t"/>
              <a:pathLst>
                <a:path extrusionOk="0" h="532" w="192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4"/>
            <p:cNvSpPr/>
            <p:nvPr/>
          </p:nvSpPr>
          <p:spPr>
            <a:xfrm>
              <a:off x="3418576" y="3617879"/>
              <a:ext cx="63682" cy="17645"/>
            </a:xfrm>
            <a:custGeom>
              <a:rect b="b" l="l" r="r" t="t"/>
              <a:pathLst>
                <a:path extrusionOk="0" h="532" w="192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4"/>
            <p:cNvSpPr/>
            <p:nvPr/>
          </p:nvSpPr>
          <p:spPr>
            <a:xfrm>
              <a:off x="3418576" y="3651578"/>
              <a:ext cx="63682" cy="17678"/>
            </a:xfrm>
            <a:custGeom>
              <a:rect b="b" l="l" r="r" t="t"/>
              <a:pathLst>
                <a:path extrusionOk="0" h="533" w="192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4"/>
            <p:cNvSpPr/>
            <p:nvPr/>
          </p:nvSpPr>
          <p:spPr>
            <a:xfrm>
              <a:off x="3418576" y="3685309"/>
              <a:ext cx="63682" cy="17612"/>
            </a:xfrm>
            <a:custGeom>
              <a:rect b="b" l="l" r="r" t="t"/>
              <a:pathLst>
                <a:path extrusionOk="0" h="531" w="192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4"/>
            <p:cNvSpPr/>
            <p:nvPr/>
          </p:nvSpPr>
          <p:spPr>
            <a:xfrm>
              <a:off x="3501096" y="3584181"/>
              <a:ext cx="112471" cy="17645"/>
            </a:xfrm>
            <a:custGeom>
              <a:rect b="b" l="l" r="r" t="t"/>
              <a:pathLst>
                <a:path extrusionOk="0" h="532" w="3391">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4"/>
            <p:cNvSpPr/>
            <p:nvPr/>
          </p:nvSpPr>
          <p:spPr>
            <a:xfrm>
              <a:off x="3627630" y="3584181"/>
              <a:ext cx="93731" cy="17645"/>
            </a:xfrm>
            <a:custGeom>
              <a:rect b="b" l="l" r="r" t="t"/>
              <a:pathLst>
                <a:path extrusionOk="0" h="532" w="2826">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4"/>
            <p:cNvSpPr/>
            <p:nvPr/>
          </p:nvSpPr>
          <p:spPr>
            <a:xfrm>
              <a:off x="3501096" y="3617879"/>
              <a:ext cx="218176" cy="17645"/>
            </a:xfrm>
            <a:custGeom>
              <a:rect b="b" l="l" r="r" t="t"/>
              <a:pathLst>
                <a:path extrusionOk="0" h="532" w="6578">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4"/>
            <p:cNvSpPr/>
            <p:nvPr/>
          </p:nvSpPr>
          <p:spPr>
            <a:xfrm>
              <a:off x="3501096" y="3651578"/>
              <a:ext cx="76053" cy="17678"/>
            </a:xfrm>
            <a:custGeom>
              <a:rect b="b" l="l" r="r" t="t"/>
              <a:pathLst>
                <a:path extrusionOk="0" h="533" w="2293">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4"/>
            <p:cNvSpPr/>
            <p:nvPr/>
          </p:nvSpPr>
          <p:spPr>
            <a:xfrm>
              <a:off x="3590217" y="3651578"/>
              <a:ext cx="76053" cy="17678"/>
            </a:xfrm>
            <a:custGeom>
              <a:rect b="b" l="l" r="r" t="t"/>
              <a:pathLst>
                <a:path extrusionOk="0" h="533" w="2293">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4"/>
            <p:cNvSpPr/>
            <p:nvPr/>
          </p:nvSpPr>
          <p:spPr>
            <a:xfrm>
              <a:off x="3680367" y="3651578"/>
              <a:ext cx="38905" cy="17678"/>
            </a:xfrm>
            <a:custGeom>
              <a:rect b="b" l="l" r="r" t="t"/>
              <a:pathLst>
                <a:path extrusionOk="0" h="533" w="1173">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4"/>
            <p:cNvSpPr/>
            <p:nvPr/>
          </p:nvSpPr>
          <p:spPr>
            <a:xfrm>
              <a:off x="3501096" y="3685309"/>
              <a:ext cx="218176" cy="17612"/>
            </a:xfrm>
            <a:custGeom>
              <a:rect b="b" l="l" r="r" t="t"/>
              <a:pathLst>
                <a:path extrusionOk="0" h="531" w="6578">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4"/>
            <p:cNvSpPr/>
            <p:nvPr/>
          </p:nvSpPr>
          <p:spPr>
            <a:xfrm>
              <a:off x="3704546" y="3221495"/>
              <a:ext cx="59735" cy="105771"/>
            </a:xfrm>
            <a:custGeom>
              <a:rect b="b" l="l" r="r" t="t"/>
              <a:pathLst>
                <a:path extrusionOk="0" h="3189" w="1801">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64"/>
          <p:cNvGrpSpPr/>
          <p:nvPr/>
        </p:nvGrpSpPr>
        <p:grpSpPr>
          <a:xfrm>
            <a:off x="3878677" y="3117320"/>
            <a:ext cx="536704" cy="391964"/>
            <a:chOff x="3963285" y="3226337"/>
            <a:chExt cx="602023" cy="439668"/>
          </a:xfrm>
        </p:grpSpPr>
        <p:sp>
          <p:nvSpPr>
            <p:cNvPr id="2639" name="Google Shape;2639;p64"/>
            <p:cNvSpPr/>
            <p:nvPr/>
          </p:nvSpPr>
          <p:spPr>
            <a:xfrm>
              <a:off x="3963319" y="3226337"/>
              <a:ext cx="601990" cy="439668"/>
            </a:xfrm>
            <a:custGeom>
              <a:rect b="b" l="l" r="r" t="t"/>
              <a:pathLst>
                <a:path extrusionOk="0" h="13256" w="1815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4"/>
            <p:cNvSpPr/>
            <p:nvPr/>
          </p:nvSpPr>
          <p:spPr>
            <a:xfrm>
              <a:off x="4475325" y="3460898"/>
              <a:ext cx="89983" cy="132703"/>
            </a:xfrm>
            <a:custGeom>
              <a:rect b="b" l="l" r="r" t="t"/>
              <a:pathLst>
                <a:path extrusionOk="0" h="4001" w="2713">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4"/>
            <p:cNvSpPr/>
            <p:nvPr/>
          </p:nvSpPr>
          <p:spPr>
            <a:xfrm>
              <a:off x="3963285" y="3460898"/>
              <a:ext cx="91177" cy="132703"/>
            </a:xfrm>
            <a:custGeom>
              <a:rect b="b" l="l" r="r" t="t"/>
              <a:pathLst>
                <a:path extrusionOk="0" h="4001" w="2749">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4"/>
            <p:cNvSpPr/>
            <p:nvPr/>
          </p:nvSpPr>
          <p:spPr>
            <a:xfrm>
              <a:off x="4183650" y="3363982"/>
              <a:ext cx="161294" cy="164378"/>
            </a:xfrm>
            <a:custGeom>
              <a:rect b="b" l="l" r="r" t="t"/>
              <a:pathLst>
                <a:path extrusionOk="0" h="4956" w="4863">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3" name="Google Shape;2643;p64"/>
          <p:cNvGrpSpPr/>
          <p:nvPr/>
        </p:nvGrpSpPr>
        <p:grpSpPr>
          <a:xfrm>
            <a:off x="4611276" y="3061923"/>
            <a:ext cx="536674" cy="502759"/>
            <a:chOff x="4657680" y="3164214"/>
            <a:chExt cx="601990" cy="563947"/>
          </a:xfrm>
        </p:grpSpPr>
        <p:sp>
          <p:nvSpPr>
            <p:cNvPr id="2644" name="Google Shape;2644;p64"/>
            <p:cNvSpPr/>
            <p:nvPr/>
          </p:nvSpPr>
          <p:spPr>
            <a:xfrm>
              <a:off x="5183186" y="3412672"/>
              <a:ext cx="76484" cy="74527"/>
            </a:xfrm>
            <a:custGeom>
              <a:rect b="b" l="l" r="r" t="t"/>
              <a:pathLst>
                <a:path extrusionOk="0" h="2247" w="2306">
                  <a:moveTo>
                    <a:pt x="1774" y="925"/>
                  </a:moveTo>
                  <a:lnTo>
                    <a:pt x="1774" y="1715"/>
                  </a:lnTo>
                  <a:lnTo>
                    <a:pt x="992" y="1715"/>
                  </a:lnTo>
                  <a:lnTo>
                    <a:pt x="992" y="925"/>
                  </a:lnTo>
                  <a:close/>
                  <a:moveTo>
                    <a:pt x="293" y="0"/>
                  </a:moveTo>
                  <a:cubicBezTo>
                    <a:pt x="225" y="0"/>
                    <a:pt x="157" y="26"/>
                    <a:pt x="106" y="78"/>
                  </a:cubicBezTo>
                  <a:cubicBezTo>
                    <a:pt x="2" y="181"/>
                    <a:pt x="1" y="350"/>
                    <a:pt x="105" y="454"/>
                  </a:cubicBezTo>
                  <a:lnTo>
                    <a:pt x="461" y="812"/>
                  </a:lnTo>
                  <a:cubicBezTo>
                    <a:pt x="461" y="820"/>
                    <a:pt x="460" y="829"/>
                    <a:pt x="460" y="837"/>
                  </a:cubicBezTo>
                  <a:lnTo>
                    <a:pt x="460" y="1803"/>
                  </a:lnTo>
                  <a:cubicBezTo>
                    <a:pt x="460" y="2047"/>
                    <a:pt x="659" y="2247"/>
                    <a:pt x="903" y="2247"/>
                  </a:cubicBezTo>
                  <a:lnTo>
                    <a:pt x="1863" y="2247"/>
                  </a:lnTo>
                  <a:cubicBezTo>
                    <a:pt x="2107" y="2247"/>
                    <a:pt x="2306" y="2047"/>
                    <a:pt x="2306" y="1803"/>
                  </a:cubicBezTo>
                  <a:lnTo>
                    <a:pt x="2306" y="837"/>
                  </a:lnTo>
                  <a:cubicBezTo>
                    <a:pt x="2306" y="592"/>
                    <a:pt x="2107" y="394"/>
                    <a:pt x="1863" y="394"/>
                  </a:cubicBezTo>
                  <a:lnTo>
                    <a:pt x="903" y="394"/>
                  </a:lnTo>
                  <a:cubicBezTo>
                    <a:pt x="869" y="394"/>
                    <a:pt x="838" y="398"/>
                    <a:pt x="806" y="405"/>
                  </a:cubicBezTo>
                  <a:lnTo>
                    <a:pt x="481" y="79"/>
                  </a:lnTo>
                  <a:cubicBezTo>
                    <a:pt x="429" y="27"/>
                    <a:pt x="361"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4"/>
            <p:cNvSpPr/>
            <p:nvPr/>
          </p:nvSpPr>
          <p:spPr>
            <a:xfrm>
              <a:off x="4657680" y="3164214"/>
              <a:ext cx="565904" cy="563947"/>
            </a:xfrm>
            <a:custGeom>
              <a:rect b="b" l="l" r="r" t="t"/>
              <a:pathLst>
                <a:path extrusionOk="0" h="17003" w="17062">
                  <a:moveTo>
                    <a:pt x="1314" y="533"/>
                  </a:moveTo>
                  <a:lnTo>
                    <a:pt x="1314" y="1321"/>
                  </a:lnTo>
                  <a:lnTo>
                    <a:pt x="532" y="1321"/>
                  </a:lnTo>
                  <a:lnTo>
                    <a:pt x="532" y="533"/>
                  </a:lnTo>
                  <a:close/>
                  <a:moveTo>
                    <a:pt x="12523" y="2274"/>
                  </a:moveTo>
                  <a:cubicBezTo>
                    <a:pt x="12572" y="2274"/>
                    <a:pt x="12613" y="2315"/>
                    <a:pt x="12613" y="2362"/>
                  </a:cubicBezTo>
                  <a:lnTo>
                    <a:pt x="12613" y="3349"/>
                  </a:lnTo>
                  <a:lnTo>
                    <a:pt x="5160" y="3349"/>
                  </a:lnTo>
                  <a:lnTo>
                    <a:pt x="5160" y="2362"/>
                  </a:lnTo>
                  <a:cubicBezTo>
                    <a:pt x="5160" y="2314"/>
                    <a:pt x="5200" y="2274"/>
                    <a:pt x="5248" y="2274"/>
                  </a:cubicBezTo>
                  <a:close/>
                  <a:moveTo>
                    <a:pt x="16222" y="4082"/>
                  </a:moveTo>
                  <a:lnTo>
                    <a:pt x="16222" y="4872"/>
                  </a:lnTo>
                  <a:lnTo>
                    <a:pt x="15439" y="4872"/>
                  </a:lnTo>
                  <a:lnTo>
                    <a:pt x="15439" y="4082"/>
                  </a:lnTo>
                  <a:close/>
                  <a:moveTo>
                    <a:pt x="3450" y="4433"/>
                  </a:moveTo>
                  <a:lnTo>
                    <a:pt x="3450" y="5222"/>
                  </a:lnTo>
                  <a:lnTo>
                    <a:pt x="2668" y="5222"/>
                  </a:lnTo>
                  <a:lnTo>
                    <a:pt x="2668" y="4433"/>
                  </a:lnTo>
                  <a:close/>
                  <a:moveTo>
                    <a:pt x="3450" y="8953"/>
                  </a:moveTo>
                  <a:lnTo>
                    <a:pt x="3450" y="9743"/>
                  </a:lnTo>
                  <a:lnTo>
                    <a:pt x="2668" y="9743"/>
                  </a:lnTo>
                  <a:lnTo>
                    <a:pt x="2668" y="8953"/>
                  </a:lnTo>
                  <a:close/>
                  <a:moveTo>
                    <a:pt x="15072" y="8953"/>
                  </a:moveTo>
                  <a:lnTo>
                    <a:pt x="15072" y="9743"/>
                  </a:lnTo>
                  <a:lnTo>
                    <a:pt x="14289" y="9743"/>
                  </a:lnTo>
                  <a:lnTo>
                    <a:pt x="14289" y="8953"/>
                  </a:lnTo>
                  <a:close/>
                  <a:moveTo>
                    <a:pt x="2218" y="11719"/>
                  </a:moveTo>
                  <a:lnTo>
                    <a:pt x="2218" y="12508"/>
                  </a:lnTo>
                  <a:lnTo>
                    <a:pt x="1436" y="12508"/>
                  </a:lnTo>
                  <a:lnTo>
                    <a:pt x="1436" y="11719"/>
                  </a:lnTo>
                  <a:close/>
                  <a:moveTo>
                    <a:pt x="16386" y="11719"/>
                  </a:moveTo>
                  <a:lnTo>
                    <a:pt x="16386" y="12508"/>
                  </a:lnTo>
                  <a:lnTo>
                    <a:pt x="15604" y="12508"/>
                  </a:lnTo>
                  <a:lnTo>
                    <a:pt x="15604" y="11719"/>
                  </a:lnTo>
                  <a:close/>
                  <a:moveTo>
                    <a:pt x="9773" y="13811"/>
                  </a:moveTo>
                  <a:lnTo>
                    <a:pt x="9773" y="14242"/>
                  </a:lnTo>
                  <a:lnTo>
                    <a:pt x="7998" y="14242"/>
                  </a:lnTo>
                  <a:lnTo>
                    <a:pt x="7998" y="13811"/>
                  </a:lnTo>
                  <a:close/>
                  <a:moveTo>
                    <a:pt x="12613" y="13811"/>
                  </a:moveTo>
                  <a:lnTo>
                    <a:pt x="12613" y="15425"/>
                  </a:lnTo>
                  <a:cubicBezTo>
                    <a:pt x="12613" y="15473"/>
                    <a:pt x="12572" y="15513"/>
                    <a:pt x="12523" y="15513"/>
                  </a:cubicBezTo>
                  <a:lnTo>
                    <a:pt x="5248" y="15513"/>
                  </a:lnTo>
                  <a:cubicBezTo>
                    <a:pt x="5200" y="15513"/>
                    <a:pt x="5160" y="15473"/>
                    <a:pt x="5160" y="15425"/>
                  </a:cubicBezTo>
                  <a:lnTo>
                    <a:pt x="5160" y="13811"/>
                  </a:lnTo>
                  <a:lnTo>
                    <a:pt x="7467" y="13811"/>
                  </a:lnTo>
                  <a:lnTo>
                    <a:pt x="7467" y="14330"/>
                  </a:lnTo>
                  <a:cubicBezTo>
                    <a:pt x="7467" y="14574"/>
                    <a:pt x="7666" y="14774"/>
                    <a:pt x="7910" y="14774"/>
                  </a:cubicBezTo>
                  <a:lnTo>
                    <a:pt x="9861" y="14774"/>
                  </a:lnTo>
                  <a:cubicBezTo>
                    <a:pt x="10105" y="14774"/>
                    <a:pt x="10305" y="14574"/>
                    <a:pt x="10305" y="14330"/>
                  </a:cubicBezTo>
                  <a:lnTo>
                    <a:pt x="10305" y="13811"/>
                  </a:lnTo>
                  <a:close/>
                  <a:moveTo>
                    <a:pt x="1520" y="15681"/>
                  </a:moveTo>
                  <a:lnTo>
                    <a:pt x="1520" y="16471"/>
                  </a:lnTo>
                  <a:lnTo>
                    <a:pt x="737" y="16471"/>
                  </a:lnTo>
                  <a:lnTo>
                    <a:pt x="737" y="15681"/>
                  </a:lnTo>
                  <a:close/>
                  <a:moveTo>
                    <a:pt x="16530" y="15681"/>
                  </a:moveTo>
                  <a:lnTo>
                    <a:pt x="16530" y="16471"/>
                  </a:lnTo>
                  <a:lnTo>
                    <a:pt x="15747" y="16471"/>
                  </a:lnTo>
                  <a:lnTo>
                    <a:pt x="15747" y="15681"/>
                  </a:lnTo>
                  <a:close/>
                  <a:moveTo>
                    <a:pt x="444" y="1"/>
                  </a:moveTo>
                  <a:cubicBezTo>
                    <a:pt x="199" y="1"/>
                    <a:pt x="0" y="199"/>
                    <a:pt x="0" y="443"/>
                  </a:cubicBezTo>
                  <a:lnTo>
                    <a:pt x="0" y="1411"/>
                  </a:lnTo>
                  <a:cubicBezTo>
                    <a:pt x="0" y="1654"/>
                    <a:pt x="199" y="1853"/>
                    <a:pt x="444" y="1853"/>
                  </a:cubicBezTo>
                  <a:lnTo>
                    <a:pt x="1403" y="1853"/>
                  </a:lnTo>
                  <a:cubicBezTo>
                    <a:pt x="1424" y="1853"/>
                    <a:pt x="1445" y="1851"/>
                    <a:pt x="1465" y="1848"/>
                  </a:cubicBezTo>
                  <a:lnTo>
                    <a:pt x="2664" y="3052"/>
                  </a:lnTo>
                  <a:cubicBezTo>
                    <a:pt x="2783" y="3173"/>
                    <a:pt x="2985" y="3257"/>
                    <a:pt x="3154" y="3257"/>
                  </a:cubicBezTo>
                  <a:lnTo>
                    <a:pt x="4628" y="3257"/>
                  </a:lnTo>
                  <a:lnTo>
                    <a:pt x="4628" y="4562"/>
                  </a:lnTo>
                  <a:lnTo>
                    <a:pt x="3982" y="4562"/>
                  </a:lnTo>
                  <a:lnTo>
                    <a:pt x="3982" y="4344"/>
                  </a:lnTo>
                  <a:cubicBezTo>
                    <a:pt x="3982" y="4100"/>
                    <a:pt x="3783" y="3902"/>
                    <a:pt x="3538" y="3902"/>
                  </a:cubicBezTo>
                  <a:lnTo>
                    <a:pt x="2579" y="3902"/>
                  </a:lnTo>
                  <a:cubicBezTo>
                    <a:pt x="2335" y="3902"/>
                    <a:pt x="2136" y="4100"/>
                    <a:pt x="2136" y="4344"/>
                  </a:cubicBezTo>
                  <a:lnTo>
                    <a:pt x="2136" y="5311"/>
                  </a:lnTo>
                  <a:cubicBezTo>
                    <a:pt x="2136" y="5556"/>
                    <a:pt x="2335" y="5754"/>
                    <a:pt x="2579" y="5754"/>
                  </a:cubicBezTo>
                  <a:lnTo>
                    <a:pt x="3538" y="5754"/>
                  </a:lnTo>
                  <a:cubicBezTo>
                    <a:pt x="3783" y="5754"/>
                    <a:pt x="3982" y="5556"/>
                    <a:pt x="3982" y="5311"/>
                  </a:cubicBezTo>
                  <a:lnTo>
                    <a:pt x="3982" y="5094"/>
                  </a:lnTo>
                  <a:lnTo>
                    <a:pt x="4628" y="5094"/>
                  </a:lnTo>
                  <a:lnTo>
                    <a:pt x="4628" y="6647"/>
                  </a:lnTo>
                  <a:lnTo>
                    <a:pt x="3687" y="6647"/>
                  </a:lnTo>
                  <a:cubicBezTo>
                    <a:pt x="3540" y="6647"/>
                    <a:pt x="3421" y="6766"/>
                    <a:pt x="3421" y="6912"/>
                  </a:cubicBezTo>
                  <a:cubicBezTo>
                    <a:pt x="3421" y="7059"/>
                    <a:pt x="3540" y="7178"/>
                    <a:pt x="3687" y="7178"/>
                  </a:cubicBezTo>
                  <a:lnTo>
                    <a:pt x="4628" y="7178"/>
                  </a:lnTo>
                  <a:lnTo>
                    <a:pt x="4628" y="9081"/>
                  </a:lnTo>
                  <a:lnTo>
                    <a:pt x="3982" y="9081"/>
                  </a:lnTo>
                  <a:lnTo>
                    <a:pt x="3982" y="8865"/>
                  </a:lnTo>
                  <a:cubicBezTo>
                    <a:pt x="3982" y="8620"/>
                    <a:pt x="3783" y="8421"/>
                    <a:pt x="3538" y="8421"/>
                  </a:cubicBezTo>
                  <a:lnTo>
                    <a:pt x="2579" y="8421"/>
                  </a:lnTo>
                  <a:cubicBezTo>
                    <a:pt x="2335" y="8421"/>
                    <a:pt x="2136" y="8620"/>
                    <a:pt x="2136" y="8865"/>
                  </a:cubicBezTo>
                  <a:lnTo>
                    <a:pt x="2136" y="9831"/>
                  </a:lnTo>
                  <a:cubicBezTo>
                    <a:pt x="2136" y="10075"/>
                    <a:pt x="2335" y="10273"/>
                    <a:pt x="2579" y="10273"/>
                  </a:cubicBezTo>
                  <a:lnTo>
                    <a:pt x="3538" y="10273"/>
                  </a:lnTo>
                  <a:cubicBezTo>
                    <a:pt x="3783" y="10273"/>
                    <a:pt x="3982" y="10075"/>
                    <a:pt x="3982" y="9831"/>
                  </a:cubicBezTo>
                  <a:lnTo>
                    <a:pt x="3982" y="9613"/>
                  </a:lnTo>
                  <a:lnTo>
                    <a:pt x="4628" y="9613"/>
                  </a:lnTo>
                  <a:lnTo>
                    <a:pt x="4628" y="11847"/>
                  </a:lnTo>
                  <a:lnTo>
                    <a:pt x="2750" y="11847"/>
                  </a:lnTo>
                  <a:lnTo>
                    <a:pt x="2750" y="11630"/>
                  </a:lnTo>
                  <a:cubicBezTo>
                    <a:pt x="2750" y="11385"/>
                    <a:pt x="2551" y="11187"/>
                    <a:pt x="2306" y="11187"/>
                  </a:cubicBezTo>
                  <a:lnTo>
                    <a:pt x="1347" y="11187"/>
                  </a:lnTo>
                  <a:cubicBezTo>
                    <a:pt x="1103" y="11187"/>
                    <a:pt x="904" y="11385"/>
                    <a:pt x="904" y="11630"/>
                  </a:cubicBezTo>
                  <a:lnTo>
                    <a:pt x="904" y="12597"/>
                  </a:lnTo>
                  <a:cubicBezTo>
                    <a:pt x="904" y="12840"/>
                    <a:pt x="1103" y="13040"/>
                    <a:pt x="1347" y="13040"/>
                  </a:cubicBezTo>
                  <a:lnTo>
                    <a:pt x="2306" y="13040"/>
                  </a:lnTo>
                  <a:cubicBezTo>
                    <a:pt x="2551" y="13040"/>
                    <a:pt x="2750" y="12840"/>
                    <a:pt x="2750" y="12597"/>
                  </a:cubicBezTo>
                  <a:lnTo>
                    <a:pt x="2750" y="12379"/>
                  </a:lnTo>
                  <a:lnTo>
                    <a:pt x="4628" y="12379"/>
                  </a:lnTo>
                  <a:lnTo>
                    <a:pt x="4628" y="13932"/>
                  </a:lnTo>
                  <a:lnTo>
                    <a:pt x="3216" y="13932"/>
                  </a:lnTo>
                  <a:cubicBezTo>
                    <a:pt x="3045" y="13932"/>
                    <a:pt x="2844" y="14016"/>
                    <a:pt x="2725" y="14136"/>
                  </a:cubicBezTo>
                  <a:lnTo>
                    <a:pt x="1706" y="15161"/>
                  </a:lnTo>
                  <a:cubicBezTo>
                    <a:pt x="1674" y="15154"/>
                    <a:pt x="1642" y="15149"/>
                    <a:pt x="1608" y="15149"/>
                  </a:cubicBezTo>
                  <a:lnTo>
                    <a:pt x="649" y="15149"/>
                  </a:lnTo>
                  <a:cubicBezTo>
                    <a:pt x="405" y="15149"/>
                    <a:pt x="205" y="15349"/>
                    <a:pt x="205" y="15593"/>
                  </a:cubicBezTo>
                  <a:lnTo>
                    <a:pt x="205" y="16559"/>
                  </a:lnTo>
                  <a:cubicBezTo>
                    <a:pt x="205" y="16804"/>
                    <a:pt x="405" y="17003"/>
                    <a:pt x="649" y="17003"/>
                  </a:cubicBezTo>
                  <a:lnTo>
                    <a:pt x="1608" y="17003"/>
                  </a:lnTo>
                  <a:cubicBezTo>
                    <a:pt x="1852" y="17003"/>
                    <a:pt x="2052" y="16804"/>
                    <a:pt x="2052" y="16559"/>
                  </a:cubicBezTo>
                  <a:lnTo>
                    <a:pt x="2052" y="15593"/>
                  </a:lnTo>
                  <a:cubicBezTo>
                    <a:pt x="2052" y="15585"/>
                    <a:pt x="2051" y="15577"/>
                    <a:pt x="2051" y="15567"/>
                  </a:cubicBezTo>
                  <a:lnTo>
                    <a:pt x="3102" y="14511"/>
                  </a:lnTo>
                  <a:cubicBezTo>
                    <a:pt x="3122" y="14491"/>
                    <a:pt x="3187" y="14465"/>
                    <a:pt x="3216" y="14464"/>
                  </a:cubicBezTo>
                  <a:lnTo>
                    <a:pt x="4628" y="14464"/>
                  </a:lnTo>
                  <a:lnTo>
                    <a:pt x="4628" y="15425"/>
                  </a:lnTo>
                  <a:cubicBezTo>
                    <a:pt x="4628" y="15767"/>
                    <a:pt x="4906" y="16045"/>
                    <a:pt x="5248" y="16045"/>
                  </a:cubicBezTo>
                  <a:lnTo>
                    <a:pt x="12523" y="16045"/>
                  </a:lnTo>
                  <a:cubicBezTo>
                    <a:pt x="12866" y="16045"/>
                    <a:pt x="13145" y="15767"/>
                    <a:pt x="13145" y="15425"/>
                  </a:cubicBezTo>
                  <a:lnTo>
                    <a:pt x="13145" y="14464"/>
                  </a:lnTo>
                  <a:lnTo>
                    <a:pt x="14051" y="14464"/>
                  </a:lnTo>
                  <a:cubicBezTo>
                    <a:pt x="14080" y="14465"/>
                    <a:pt x="14146" y="14491"/>
                    <a:pt x="14165" y="14511"/>
                  </a:cubicBezTo>
                  <a:lnTo>
                    <a:pt x="15217" y="15567"/>
                  </a:lnTo>
                  <a:cubicBezTo>
                    <a:pt x="15216" y="15577"/>
                    <a:pt x="15215" y="15585"/>
                    <a:pt x="15215" y="15593"/>
                  </a:cubicBezTo>
                  <a:lnTo>
                    <a:pt x="15215" y="16559"/>
                  </a:lnTo>
                  <a:cubicBezTo>
                    <a:pt x="15215" y="16804"/>
                    <a:pt x="15415" y="17003"/>
                    <a:pt x="15659" y="17003"/>
                  </a:cubicBezTo>
                  <a:lnTo>
                    <a:pt x="16619" y="17003"/>
                  </a:lnTo>
                  <a:cubicBezTo>
                    <a:pt x="16863" y="17003"/>
                    <a:pt x="17062" y="16804"/>
                    <a:pt x="17062" y="16559"/>
                  </a:cubicBezTo>
                  <a:lnTo>
                    <a:pt x="17062" y="15593"/>
                  </a:lnTo>
                  <a:cubicBezTo>
                    <a:pt x="17062" y="15349"/>
                    <a:pt x="16863" y="15149"/>
                    <a:pt x="16619" y="15149"/>
                  </a:cubicBezTo>
                  <a:lnTo>
                    <a:pt x="15659" y="15149"/>
                  </a:lnTo>
                  <a:cubicBezTo>
                    <a:pt x="15626" y="15149"/>
                    <a:pt x="15593" y="15154"/>
                    <a:pt x="15562" y="15161"/>
                  </a:cubicBezTo>
                  <a:lnTo>
                    <a:pt x="14543" y="14136"/>
                  </a:lnTo>
                  <a:cubicBezTo>
                    <a:pt x="14423" y="14016"/>
                    <a:pt x="14222" y="13932"/>
                    <a:pt x="14052" y="13932"/>
                  </a:cubicBezTo>
                  <a:lnTo>
                    <a:pt x="13145" y="13932"/>
                  </a:lnTo>
                  <a:lnTo>
                    <a:pt x="13145" y="12379"/>
                  </a:lnTo>
                  <a:lnTo>
                    <a:pt x="15072" y="12379"/>
                  </a:lnTo>
                  <a:lnTo>
                    <a:pt x="15072" y="12597"/>
                  </a:lnTo>
                  <a:cubicBezTo>
                    <a:pt x="15072" y="12841"/>
                    <a:pt x="15271" y="13040"/>
                    <a:pt x="15515" y="13040"/>
                  </a:cubicBezTo>
                  <a:lnTo>
                    <a:pt x="16475" y="13040"/>
                  </a:lnTo>
                  <a:cubicBezTo>
                    <a:pt x="16719" y="13040"/>
                    <a:pt x="16918" y="12840"/>
                    <a:pt x="16918" y="12597"/>
                  </a:cubicBezTo>
                  <a:lnTo>
                    <a:pt x="16918" y="11630"/>
                  </a:lnTo>
                  <a:cubicBezTo>
                    <a:pt x="16918" y="11385"/>
                    <a:pt x="16719" y="11187"/>
                    <a:pt x="16475" y="11187"/>
                  </a:cubicBezTo>
                  <a:lnTo>
                    <a:pt x="15515" y="11187"/>
                  </a:lnTo>
                  <a:cubicBezTo>
                    <a:pt x="15271" y="11187"/>
                    <a:pt x="15072" y="11385"/>
                    <a:pt x="15072" y="11630"/>
                  </a:cubicBezTo>
                  <a:lnTo>
                    <a:pt x="15072" y="11847"/>
                  </a:lnTo>
                  <a:lnTo>
                    <a:pt x="13145" y="11847"/>
                  </a:lnTo>
                  <a:lnTo>
                    <a:pt x="13145" y="11479"/>
                  </a:lnTo>
                  <a:cubicBezTo>
                    <a:pt x="13145" y="11332"/>
                    <a:pt x="13025" y="11213"/>
                    <a:pt x="12879" y="11213"/>
                  </a:cubicBezTo>
                  <a:cubicBezTo>
                    <a:pt x="12732" y="11213"/>
                    <a:pt x="12613" y="11332"/>
                    <a:pt x="12613" y="11479"/>
                  </a:cubicBezTo>
                  <a:lnTo>
                    <a:pt x="12613" y="13279"/>
                  </a:lnTo>
                  <a:lnTo>
                    <a:pt x="5160" y="13279"/>
                  </a:lnTo>
                  <a:lnTo>
                    <a:pt x="5160" y="3881"/>
                  </a:lnTo>
                  <a:lnTo>
                    <a:pt x="12613" y="3881"/>
                  </a:lnTo>
                  <a:lnTo>
                    <a:pt x="12613" y="10026"/>
                  </a:lnTo>
                  <a:cubicBezTo>
                    <a:pt x="12613" y="10173"/>
                    <a:pt x="12732" y="10292"/>
                    <a:pt x="12879" y="10292"/>
                  </a:cubicBezTo>
                  <a:cubicBezTo>
                    <a:pt x="13025" y="10292"/>
                    <a:pt x="13145" y="10173"/>
                    <a:pt x="13145" y="10026"/>
                  </a:cubicBezTo>
                  <a:lnTo>
                    <a:pt x="13145" y="9613"/>
                  </a:lnTo>
                  <a:lnTo>
                    <a:pt x="13757" y="9613"/>
                  </a:lnTo>
                  <a:lnTo>
                    <a:pt x="13757" y="9831"/>
                  </a:lnTo>
                  <a:cubicBezTo>
                    <a:pt x="13757" y="10075"/>
                    <a:pt x="13957" y="10274"/>
                    <a:pt x="14201" y="10274"/>
                  </a:cubicBezTo>
                  <a:lnTo>
                    <a:pt x="15161" y="10274"/>
                  </a:lnTo>
                  <a:cubicBezTo>
                    <a:pt x="15405" y="10274"/>
                    <a:pt x="15604" y="10075"/>
                    <a:pt x="15604" y="9831"/>
                  </a:cubicBezTo>
                  <a:lnTo>
                    <a:pt x="15604" y="8865"/>
                  </a:lnTo>
                  <a:cubicBezTo>
                    <a:pt x="15604" y="8620"/>
                    <a:pt x="15405" y="8421"/>
                    <a:pt x="15161" y="8421"/>
                  </a:cubicBezTo>
                  <a:lnTo>
                    <a:pt x="14201" y="8421"/>
                  </a:lnTo>
                  <a:cubicBezTo>
                    <a:pt x="13957" y="8421"/>
                    <a:pt x="13757" y="8620"/>
                    <a:pt x="13757" y="8865"/>
                  </a:cubicBezTo>
                  <a:lnTo>
                    <a:pt x="13757" y="9081"/>
                  </a:lnTo>
                  <a:lnTo>
                    <a:pt x="13145" y="9081"/>
                  </a:lnTo>
                  <a:lnTo>
                    <a:pt x="13145" y="6601"/>
                  </a:lnTo>
                  <a:lnTo>
                    <a:pt x="14545" y="6601"/>
                  </a:lnTo>
                  <a:cubicBezTo>
                    <a:pt x="14574" y="6601"/>
                    <a:pt x="14638" y="6628"/>
                    <a:pt x="14659" y="6648"/>
                  </a:cubicBezTo>
                  <a:lnTo>
                    <a:pt x="14891" y="6881"/>
                  </a:lnTo>
                  <a:cubicBezTo>
                    <a:pt x="14943" y="6933"/>
                    <a:pt x="15011" y="6960"/>
                    <a:pt x="15080" y="6960"/>
                  </a:cubicBezTo>
                  <a:cubicBezTo>
                    <a:pt x="15148" y="6960"/>
                    <a:pt x="15215" y="6933"/>
                    <a:pt x="15267" y="6882"/>
                  </a:cubicBezTo>
                  <a:cubicBezTo>
                    <a:pt x="15372" y="6778"/>
                    <a:pt x="15372" y="6610"/>
                    <a:pt x="15268" y="6506"/>
                  </a:cubicBezTo>
                  <a:lnTo>
                    <a:pt x="15036" y="6272"/>
                  </a:lnTo>
                  <a:cubicBezTo>
                    <a:pt x="14916" y="6152"/>
                    <a:pt x="14714" y="6069"/>
                    <a:pt x="14545" y="6069"/>
                  </a:cubicBezTo>
                  <a:lnTo>
                    <a:pt x="13145" y="6069"/>
                  </a:lnTo>
                  <a:lnTo>
                    <a:pt x="13145" y="4742"/>
                  </a:lnTo>
                  <a:lnTo>
                    <a:pt x="14907" y="4742"/>
                  </a:lnTo>
                  <a:lnTo>
                    <a:pt x="14907" y="4960"/>
                  </a:lnTo>
                  <a:cubicBezTo>
                    <a:pt x="14907" y="5204"/>
                    <a:pt x="15107" y="5403"/>
                    <a:pt x="15351" y="5403"/>
                  </a:cubicBezTo>
                  <a:lnTo>
                    <a:pt x="16311" y="5403"/>
                  </a:lnTo>
                  <a:cubicBezTo>
                    <a:pt x="16554" y="5403"/>
                    <a:pt x="16753" y="5204"/>
                    <a:pt x="16753" y="4960"/>
                  </a:cubicBezTo>
                  <a:lnTo>
                    <a:pt x="16753" y="3994"/>
                  </a:lnTo>
                  <a:cubicBezTo>
                    <a:pt x="16753" y="3750"/>
                    <a:pt x="16554" y="3550"/>
                    <a:pt x="16311" y="3550"/>
                  </a:cubicBezTo>
                  <a:lnTo>
                    <a:pt x="15351" y="3550"/>
                  </a:lnTo>
                  <a:cubicBezTo>
                    <a:pt x="15107" y="3550"/>
                    <a:pt x="14907" y="3750"/>
                    <a:pt x="14907" y="3994"/>
                  </a:cubicBezTo>
                  <a:lnTo>
                    <a:pt x="14907" y="4211"/>
                  </a:lnTo>
                  <a:lnTo>
                    <a:pt x="13145" y="4211"/>
                  </a:lnTo>
                  <a:lnTo>
                    <a:pt x="13145" y="2362"/>
                  </a:lnTo>
                  <a:cubicBezTo>
                    <a:pt x="13145" y="2021"/>
                    <a:pt x="12865" y="1742"/>
                    <a:pt x="12524" y="1742"/>
                  </a:cubicBezTo>
                  <a:lnTo>
                    <a:pt x="5248" y="1742"/>
                  </a:lnTo>
                  <a:cubicBezTo>
                    <a:pt x="4906" y="1742"/>
                    <a:pt x="4628" y="2021"/>
                    <a:pt x="4628" y="2362"/>
                  </a:cubicBezTo>
                  <a:lnTo>
                    <a:pt x="4628" y="2725"/>
                  </a:lnTo>
                  <a:lnTo>
                    <a:pt x="3154" y="2725"/>
                  </a:lnTo>
                  <a:cubicBezTo>
                    <a:pt x="3126" y="2725"/>
                    <a:pt x="3061" y="2697"/>
                    <a:pt x="3040" y="2678"/>
                  </a:cubicBezTo>
                  <a:lnTo>
                    <a:pt x="1841" y="1472"/>
                  </a:lnTo>
                  <a:cubicBezTo>
                    <a:pt x="1844" y="1453"/>
                    <a:pt x="1846" y="1431"/>
                    <a:pt x="1846" y="1411"/>
                  </a:cubicBezTo>
                  <a:lnTo>
                    <a:pt x="1846" y="443"/>
                  </a:lnTo>
                  <a:cubicBezTo>
                    <a:pt x="1846" y="199"/>
                    <a:pt x="1647" y="1"/>
                    <a:pt x="1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4"/>
            <p:cNvSpPr/>
            <p:nvPr/>
          </p:nvSpPr>
          <p:spPr>
            <a:xfrm>
              <a:off x="4881528" y="3335558"/>
              <a:ext cx="141725" cy="158109"/>
            </a:xfrm>
            <a:custGeom>
              <a:rect b="b" l="l" r="r" t="t"/>
              <a:pathLst>
                <a:path extrusionOk="0" h="4767" w="4273">
                  <a:moveTo>
                    <a:pt x="1368" y="968"/>
                  </a:moveTo>
                  <a:lnTo>
                    <a:pt x="1342" y="1009"/>
                  </a:lnTo>
                  <a:cubicBezTo>
                    <a:pt x="1267" y="1134"/>
                    <a:pt x="1211" y="1330"/>
                    <a:pt x="1211" y="1476"/>
                  </a:cubicBezTo>
                  <a:lnTo>
                    <a:pt x="1211" y="1510"/>
                  </a:lnTo>
                  <a:lnTo>
                    <a:pt x="533" y="1510"/>
                  </a:lnTo>
                  <a:lnTo>
                    <a:pt x="533" y="1479"/>
                  </a:lnTo>
                  <a:cubicBezTo>
                    <a:pt x="536" y="1468"/>
                    <a:pt x="548" y="1446"/>
                    <a:pt x="556" y="1438"/>
                  </a:cubicBezTo>
                  <a:lnTo>
                    <a:pt x="1368" y="968"/>
                  </a:lnTo>
                  <a:close/>
                  <a:moveTo>
                    <a:pt x="2137" y="725"/>
                  </a:moveTo>
                  <a:lnTo>
                    <a:pt x="2476" y="1285"/>
                  </a:lnTo>
                  <a:cubicBezTo>
                    <a:pt x="2502" y="1327"/>
                    <a:pt x="2530" y="1427"/>
                    <a:pt x="2530" y="1476"/>
                  </a:cubicBezTo>
                  <a:lnTo>
                    <a:pt x="2530" y="1510"/>
                  </a:lnTo>
                  <a:lnTo>
                    <a:pt x="1743" y="1510"/>
                  </a:lnTo>
                  <a:lnTo>
                    <a:pt x="1743" y="1476"/>
                  </a:lnTo>
                  <a:cubicBezTo>
                    <a:pt x="1743" y="1427"/>
                    <a:pt x="1771" y="1327"/>
                    <a:pt x="1797" y="1285"/>
                  </a:cubicBezTo>
                  <a:lnTo>
                    <a:pt x="2137" y="725"/>
                  </a:lnTo>
                  <a:close/>
                  <a:moveTo>
                    <a:pt x="2906" y="968"/>
                  </a:moveTo>
                  <a:lnTo>
                    <a:pt x="3717" y="1438"/>
                  </a:lnTo>
                  <a:cubicBezTo>
                    <a:pt x="3725" y="1446"/>
                    <a:pt x="3737" y="1468"/>
                    <a:pt x="3740" y="1479"/>
                  </a:cubicBezTo>
                  <a:lnTo>
                    <a:pt x="3740" y="1510"/>
                  </a:lnTo>
                  <a:lnTo>
                    <a:pt x="3062" y="1510"/>
                  </a:lnTo>
                  <a:lnTo>
                    <a:pt x="3062" y="1476"/>
                  </a:lnTo>
                  <a:cubicBezTo>
                    <a:pt x="3062" y="1330"/>
                    <a:pt x="3007" y="1134"/>
                    <a:pt x="2931" y="1009"/>
                  </a:cubicBezTo>
                  <a:lnTo>
                    <a:pt x="2906" y="968"/>
                  </a:lnTo>
                  <a:close/>
                  <a:moveTo>
                    <a:pt x="1211" y="2042"/>
                  </a:moveTo>
                  <a:lnTo>
                    <a:pt x="1211" y="2644"/>
                  </a:lnTo>
                  <a:lnTo>
                    <a:pt x="533" y="2644"/>
                  </a:lnTo>
                  <a:lnTo>
                    <a:pt x="533" y="2042"/>
                  </a:lnTo>
                  <a:close/>
                  <a:moveTo>
                    <a:pt x="2530" y="2042"/>
                  </a:moveTo>
                  <a:lnTo>
                    <a:pt x="2530" y="2644"/>
                  </a:lnTo>
                  <a:lnTo>
                    <a:pt x="1743" y="2644"/>
                  </a:lnTo>
                  <a:lnTo>
                    <a:pt x="1743" y="2042"/>
                  </a:lnTo>
                  <a:close/>
                  <a:moveTo>
                    <a:pt x="3740" y="2042"/>
                  </a:moveTo>
                  <a:lnTo>
                    <a:pt x="3740" y="2644"/>
                  </a:lnTo>
                  <a:lnTo>
                    <a:pt x="3062" y="2644"/>
                  </a:lnTo>
                  <a:lnTo>
                    <a:pt x="3062" y="2042"/>
                  </a:lnTo>
                  <a:close/>
                  <a:moveTo>
                    <a:pt x="1211" y="3176"/>
                  </a:moveTo>
                  <a:lnTo>
                    <a:pt x="1211" y="3291"/>
                  </a:lnTo>
                  <a:cubicBezTo>
                    <a:pt x="1211" y="3437"/>
                    <a:pt x="1267" y="3633"/>
                    <a:pt x="1343" y="3758"/>
                  </a:cubicBezTo>
                  <a:lnTo>
                    <a:pt x="1368" y="3799"/>
                  </a:lnTo>
                  <a:lnTo>
                    <a:pt x="1368" y="3799"/>
                  </a:lnTo>
                  <a:lnTo>
                    <a:pt x="557" y="3329"/>
                  </a:lnTo>
                  <a:cubicBezTo>
                    <a:pt x="548" y="3321"/>
                    <a:pt x="536" y="3299"/>
                    <a:pt x="533" y="3287"/>
                  </a:cubicBezTo>
                  <a:lnTo>
                    <a:pt x="533" y="3176"/>
                  </a:lnTo>
                  <a:close/>
                  <a:moveTo>
                    <a:pt x="3740" y="3176"/>
                  </a:moveTo>
                  <a:lnTo>
                    <a:pt x="3740" y="3288"/>
                  </a:lnTo>
                  <a:cubicBezTo>
                    <a:pt x="3737" y="3299"/>
                    <a:pt x="3725" y="3321"/>
                    <a:pt x="3717" y="3329"/>
                  </a:cubicBezTo>
                  <a:lnTo>
                    <a:pt x="2906" y="3799"/>
                  </a:lnTo>
                  <a:lnTo>
                    <a:pt x="2931" y="3758"/>
                  </a:lnTo>
                  <a:cubicBezTo>
                    <a:pt x="3006" y="3633"/>
                    <a:pt x="3062" y="3437"/>
                    <a:pt x="3062" y="3291"/>
                  </a:cubicBezTo>
                  <a:lnTo>
                    <a:pt x="3062" y="3176"/>
                  </a:lnTo>
                  <a:close/>
                  <a:moveTo>
                    <a:pt x="2530" y="3176"/>
                  </a:moveTo>
                  <a:lnTo>
                    <a:pt x="2530" y="3291"/>
                  </a:lnTo>
                  <a:cubicBezTo>
                    <a:pt x="2530" y="3340"/>
                    <a:pt x="2502" y="3440"/>
                    <a:pt x="2476" y="3482"/>
                  </a:cubicBezTo>
                  <a:lnTo>
                    <a:pt x="2137" y="4042"/>
                  </a:lnTo>
                  <a:lnTo>
                    <a:pt x="1797" y="3482"/>
                  </a:lnTo>
                  <a:cubicBezTo>
                    <a:pt x="1771" y="3440"/>
                    <a:pt x="1743" y="3340"/>
                    <a:pt x="1743" y="3291"/>
                  </a:cubicBezTo>
                  <a:lnTo>
                    <a:pt x="1743" y="3176"/>
                  </a:lnTo>
                  <a:close/>
                  <a:moveTo>
                    <a:pt x="2137" y="0"/>
                  </a:moveTo>
                  <a:cubicBezTo>
                    <a:pt x="2063" y="0"/>
                    <a:pt x="1953" y="13"/>
                    <a:pt x="1850" y="72"/>
                  </a:cubicBezTo>
                  <a:lnTo>
                    <a:pt x="286" y="980"/>
                  </a:lnTo>
                  <a:cubicBezTo>
                    <a:pt x="121" y="1075"/>
                    <a:pt x="1" y="1285"/>
                    <a:pt x="1" y="1476"/>
                  </a:cubicBezTo>
                  <a:lnTo>
                    <a:pt x="1" y="3291"/>
                  </a:lnTo>
                  <a:cubicBezTo>
                    <a:pt x="1" y="3482"/>
                    <a:pt x="121" y="3692"/>
                    <a:pt x="287" y="3787"/>
                  </a:cubicBezTo>
                  <a:lnTo>
                    <a:pt x="1850" y="4694"/>
                  </a:lnTo>
                  <a:cubicBezTo>
                    <a:pt x="1953" y="4754"/>
                    <a:pt x="2063" y="4767"/>
                    <a:pt x="2137" y="4767"/>
                  </a:cubicBezTo>
                  <a:cubicBezTo>
                    <a:pt x="2211" y="4767"/>
                    <a:pt x="2320" y="4754"/>
                    <a:pt x="2423" y="4694"/>
                  </a:cubicBezTo>
                  <a:lnTo>
                    <a:pt x="3987" y="3787"/>
                  </a:lnTo>
                  <a:cubicBezTo>
                    <a:pt x="4152" y="3692"/>
                    <a:pt x="4272" y="3482"/>
                    <a:pt x="4272" y="3291"/>
                  </a:cubicBezTo>
                  <a:lnTo>
                    <a:pt x="4272" y="1476"/>
                  </a:lnTo>
                  <a:cubicBezTo>
                    <a:pt x="4272" y="1285"/>
                    <a:pt x="4152" y="1075"/>
                    <a:pt x="3987" y="980"/>
                  </a:cubicBezTo>
                  <a:lnTo>
                    <a:pt x="2423" y="72"/>
                  </a:lnTo>
                  <a:cubicBezTo>
                    <a:pt x="2320" y="13"/>
                    <a:pt x="2211" y="0"/>
                    <a:pt x="2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4"/>
            <p:cNvSpPr/>
            <p:nvPr/>
          </p:nvSpPr>
          <p:spPr>
            <a:xfrm>
              <a:off x="4898609" y="3529753"/>
              <a:ext cx="107562" cy="17678"/>
            </a:xfrm>
            <a:custGeom>
              <a:rect b="b" l="l" r="r" t="t"/>
              <a:pathLst>
                <a:path extrusionOk="0" h="533" w="3243">
                  <a:moveTo>
                    <a:pt x="266" y="1"/>
                  </a:moveTo>
                  <a:cubicBezTo>
                    <a:pt x="119" y="1"/>
                    <a:pt x="0" y="120"/>
                    <a:pt x="0" y="267"/>
                  </a:cubicBezTo>
                  <a:cubicBezTo>
                    <a:pt x="0" y="414"/>
                    <a:pt x="119" y="533"/>
                    <a:pt x="266" y="533"/>
                  </a:cubicBezTo>
                  <a:lnTo>
                    <a:pt x="2977" y="533"/>
                  </a:lnTo>
                  <a:cubicBezTo>
                    <a:pt x="3124" y="533"/>
                    <a:pt x="3243" y="414"/>
                    <a:pt x="3243" y="267"/>
                  </a:cubicBezTo>
                  <a:cubicBezTo>
                    <a:pt x="3243" y="120"/>
                    <a:pt x="3124" y="1"/>
                    <a:pt x="2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4"/>
            <p:cNvSpPr/>
            <p:nvPr/>
          </p:nvSpPr>
          <p:spPr>
            <a:xfrm>
              <a:off x="4657680" y="3362722"/>
              <a:ext cx="84113" cy="61526"/>
            </a:xfrm>
            <a:custGeom>
              <a:rect b="b" l="l" r="r" t="t"/>
              <a:pathLst>
                <a:path extrusionOk="0" h="1855" w="2536">
                  <a:moveTo>
                    <a:pt x="1314" y="533"/>
                  </a:moveTo>
                  <a:lnTo>
                    <a:pt x="1314" y="1322"/>
                  </a:lnTo>
                  <a:lnTo>
                    <a:pt x="532" y="1322"/>
                  </a:lnTo>
                  <a:lnTo>
                    <a:pt x="532" y="533"/>
                  </a:lnTo>
                  <a:close/>
                  <a:moveTo>
                    <a:pt x="444" y="1"/>
                  </a:moveTo>
                  <a:cubicBezTo>
                    <a:pt x="199" y="1"/>
                    <a:pt x="0" y="200"/>
                    <a:pt x="0" y="444"/>
                  </a:cubicBezTo>
                  <a:lnTo>
                    <a:pt x="0" y="1411"/>
                  </a:lnTo>
                  <a:cubicBezTo>
                    <a:pt x="0" y="1655"/>
                    <a:pt x="199" y="1854"/>
                    <a:pt x="444" y="1854"/>
                  </a:cubicBezTo>
                  <a:lnTo>
                    <a:pt x="1403" y="1854"/>
                  </a:lnTo>
                  <a:cubicBezTo>
                    <a:pt x="1647" y="1854"/>
                    <a:pt x="1846" y="1655"/>
                    <a:pt x="1846" y="1411"/>
                  </a:cubicBezTo>
                  <a:lnTo>
                    <a:pt x="1846" y="1193"/>
                  </a:lnTo>
                  <a:lnTo>
                    <a:pt x="2269" y="1193"/>
                  </a:lnTo>
                  <a:cubicBezTo>
                    <a:pt x="2416" y="1193"/>
                    <a:pt x="2535" y="1074"/>
                    <a:pt x="2535" y="928"/>
                  </a:cubicBezTo>
                  <a:cubicBezTo>
                    <a:pt x="2535" y="780"/>
                    <a:pt x="2416" y="662"/>
                    <a:pt x="2269" y="662"/>
                  </a:cubicBezTo>
                  <a:lnTo>
                    <a:pt x="1846" y="662"/>
                  </a:lnTo>
                  <a:lnTo>
                    <a:pt x="1846" y="444"/>
                  </a:lnTo>
                  <a:cubicBezTo>
                    <a:pt x="1846" y="200"/>
                    <a:pt x="1647" y="1"/>
                    <a:pt x="1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64"/>
          <p:cNvGrpSpPr/>
          <p:nvPr/>
        </p:nvGrpSpPr>
        <p:grpSpPr>
          <a:xfrm>
            <a:off x="5295737" y="3111658"/>
            <a:ext cx="537236" cy="403289"/>
            <a:chOff x="5351113" y="3220301"/>
            <a:chExt cx="602620" cy="452372"/>
          </a:xfrm>
        </p:grpSpPr>
        <p:sp>
          <p:nvSpPr>
            <p:cNvPr id="2650" name="Google Shape;2650;p64"/>
            <p:cNvSpPr/>
            <p:nvPr/>
          </p:nvSpPr>
          <p:spPr>
            <a:xfrm>
              <a:off x="5447995" y="3220301"/>
              <a:ext cx="150846" cy="151376"/>
            </a:xfrm>
            <a:custGeom>
              <a:rect b="b" l="l" r="r" t="t"/>
              <a:pathLst>
                <a:path extrusionOk="0" h="4564" w="4548">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4"/>
            <p:cNvSpPr/>
            <p:nvPr/>
          </p:nvSpPr>
          <p:spPr>
            <a:xfrm>
              <a:off x="5447995" y="3521296"/>
              <a:ext cx="150846" cy="151376"/>
            </a:xfrm>
            <a:custGeom>
              <a:rect b="b" l="l" r="r" t="t"/>
              <a:pathLst>
                <a:path extrusionOk="0" h="4564" w="4548">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4"/>
            <p:cNvSpPr/>
            <p:nvPr/>
          </p:nvSpPr>
          <p:spPr>
            <a:xfrm>
              <a:off x="5721196" y="3220301"/>
              <a:ext cx="150813" cy="151376"/>
            </a:xfrm>
            <a:custGeom>
              <a:rect b="b" l="l" r="r" t="t"/>
              <a:pathLst>
                <a:path extrusionOk="0" h="4564" w="4547">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4"/>
            <p:cNvSpPr/>
            <p:nvPr/>
          </p:nvSpPr>
          <p:spPr>
            <a:xfrm>
              <a:off x="5721196" y="3521262"/>
              <a:ext cx="150813" cy="151410"/>
            </a:xfrm>
            <a:custGeom>
              <a:rect b="b" l="l" r="r" t="t"/>
              <a:pathLst>
                <a:path extrusionOk="0" h="4565" w="4547">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4"/>
            <p:cNvSpPr/>
            <p:nvPr/>
          </p:nvSpPr>
          <p:spPr>
            <a:xfrm>
              <a:off x="5747332" y="3547597"/>
              <a:ext cx="72239" cy="72438"/>
            </a:xfrm>
            <a:custGeom>
              <a:rect b="b" l="l" r="r" t="t"/>
              <a:pathLst>
                <a:path extrusionOk="0" h="2184" w="2178">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4"/>
            <p:cNvSpPr/>
            <p:nvPr/>
          </p:nvSpPr>
          <p:spPr>
            <a:xfrm>
              <a:off x="5497979" y="3270284"/>
              <a:ext cx="72172" cy="72438"/>
            </a:xfrm>
            <a:custGeom>
              <a:rect b="b" l="l" r="r" t="t"/>
              <a:pathLst>
                <a:path extrusionOk="0" h="2184" w="2176">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4"/>
            <p:cNvSpPr/>
            <p:nvPr/>
          </p:nvSpPr>
          <p:spPr>
            <a:xfrm>
              <a:off x="5481461" y="3571180"/>
              <a:ext cx="67861" cy="17678"/>
            </a:xfrm>
            <a:custGeom>
              <a:rect b="b" l="l" r="r" t="t"/>
              <a:pathLst>
                <a:path extrusionOk="0" h="533" w="2046">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4"/>
            <p:cNvSpPr/>
            <p:nvPr/>
          </p:nvSpPr>
          <p:spPr>
            <a:xfrm>
              <a:off x="5481461" y="3596387"/>
              <a:ext cx="67861" cy="17678"/>
            </a:xfrm>
            <a:custGeom>
              <a:rect b="b" l="l" r="r" t="t"/>
              <a:pathLst>
                <a:path extrusionOk="0" h="533" w="2046">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4"/>
            <p:cNvSpPr/>
            <p:nvPr/>
          </p:nvSpPr>
          <p:spPr>
            <a:xfrm>
              <a:off x="5481461" y="3621594"/>
              <a:ext cx="67861" cy="17645"/>
            </a:xfrm>
            <a:custGeom>
              <a:rect b="b" l="l" r="r" t="t"/>
              <a:pathLst>
                <a:path extrusionOk="0" h="532" w="2046">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4"/>
            <p:cNvSpPr/>
            <p:nvPr/>
          </p:nvSpPr>
          <p:spPr>
            <a:xfrm>
              <a:off x="5754065" y="3263053"/>
              <a:ext cx="17645" cy="17678"/>
            </a:xfrm>
            <a:custGeom>
              <a:rect b="b" l="l" r="r" t="t"/>
              <a:pathLst>
                <a:path extrusionOk="0" h="533" w="532">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4"/>
            <p:cNvSpPr/>
            <p:nvPr/>
          </p:nvSpPr>
          <p:spPr>
            <a:xfrm>
              <a:off x="5783286" y="3263053"/>
              <a:ext cx="17645" cy="17678"/>
            </a:xfrm>
            <a:custGeom>
              <a:rect b="b" l="l" r="r" t="t"/>
              <a:pathLst>
                <a:path extrusionOk="0" h="533" w="532">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4"/>
            <p:cNvSpPr/>
            <p:nvPr/>
          </p:nvSpPr>
          <p:spPr>
            <a:xfrm>
              <a:off x="5812473" y="3263053"/>
              <a:ext cx="17678" cy="17678"/>
            </a:xfrm>
            <a:custGeom>
              <a:rect b="b" l="l" r="r" t="t"/>
              <a:pathLst>
                <a:path extrusionOk="0" h="533" w="533">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4"/>
            <p:cNvSpPr/>
            <p:nvPr/>
          </p:nvSpPr>
          <p:spPr>
            <a:xfrm>
              <a:off x="5399737" y="3401262"/>
              <a:ext cx="106103" cy="95191"/>
            </a:xfrm>
            <a:custGeom>
              <a:rect b="b" l="l" r="r" t="t"/>
              <a:pathLst>
                <a:path extrusionOk="0" h="2870" w="3199">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4"/>
            <p:cNvSpPr/>
            <p:nvPr/>
          </p:nvSpPr>
          <p:spPr>
            <a:xfrm>
              <a:off x="5351113" y="3325806"/>
              <a:ext cx="82189" cy="74461"/>
            </a:xfrm>
            <a:custGeom>
              <a:rect b="b" l="l" r="r" t="t"/>
              <a:pathLst>
                <a:path extrusionOk="0" h="2245" w="2478">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4"/>
            <p:cNvSpPr/>
            <p:nvPr/>
          </p:nvSpPr>
          <p:spPr>
            <a:xfrm>
              <a:off x="5521561" y="3302987"/>
              <a:ext cx="358740" cy="273101"/>
            </a:xfrm>
            <a:custGeom>
              <a:rect b="b" l="l" r="r" t="t"/>
              <a:pathLst>
                <a:path extrusionOk="0" h="8234" w="10816">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4"/>
            <p:cNvSpPr/>
            <p:nvPr/>
          </p:nvSpPr>
          <p:spPr>
            <a:xfrm>
              <a:off x="5889455" y="3385342"/>
              <a:ext cx="64279" cy="17645"/>
            </a:xfrm>
            <a:custGeom>
              <a:rect b="b" l="l" r="r" t="t"/>
              <a:pathLst>
                <a:path extrusionOk="0" h="532" w="1938">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4"/>
            <p:cNvSpPr/>
            <p:nvPr/>
          </p:nvSpPr>
          <p:spPr>
            <a:xfrm>
              <a:off x="5889455" y="3412042"/>
              <a:ext cx="64279" cy="17678"/>
            </a:xfrm>
            <a:custGeom>
              <a:rect b="b" l="l" r="r" t="t"/>
              <a:pathLst>
                <a:path extrusionOk="0" h="533" w="1938">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4"/>
            <p:cNvSpPr/>
            <p:nvPr/>
          </p:nvSpPr>
          <p:spPr>
            <a:xfrm>
              <a:off x="5889455" y="3438775"/>
              <a:ext cx="64279" cy="17678"/>
            </a:xfrm>
            <a:custGeom>
              <a:rect b="b" l="l" r="r" t="t"/>
              <a:pathLst>
                <a:path extrusionOk="0" h="533" w="1938">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4"/>
            <p:cNvSpPr/>
            <p:nvPr/>
          </p:nvSpPr>
          <p:spPr>
            <a:xfrm>
              <a:off x="5604380" y="3592274"/>
              <a:ext cx="109386" cy="43516"/>
            </a:xfrm>
            <a:custGeom>
              <a:rect b="b" l="l" r="r" t="t"/>
              <a:pathLst>
                <a:path extrusionOk="0" h="1312" w="3298">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9" name="Google Shape;2669;p64"/>
          <p:cNvGrpSpPr/>
          <p:nvPr/>
        </p:nvGrpSpPr>
        <p:grpSpPr>
          <a:xfrm>
            <a:off x="5960126" y="3070232"/>
            <a:ext cx="536704" cy="486141"/>
            <a:chOff x="6046403" y="3173534"/>
            <a:chExt cx="602023" cy="545307"/>
          </a:xfrm>
        </p:grpSpPr>
        <p:sp>
          <p:nvSpPr>
            <p:cNvPr id="2670" name="Google Shape;2670;p64"/>
            <p:cNvSpPr/>
            <p:nvPr/>
          </p:nvSpPr>
          <p:spPr>
            <a:xfrm>
              <a:off x="6046403" y="3173534"/>
              <a:ext cx="479171" cy="344511"/>
            </a:xfrm>
            <a:custGeom>
              <a:rect b="b" l="l" r="r" t="t"/>
              <a:pathLst>
                <a:path extrusionOk="0" h="10387" w="14447">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4"/>
            <p:cNvSpPr/>
            <p:nvPr/>
          </p:nvSpPr>
          <p:spPr>
            <a:xfrm>
              <a:off x="6414131" y="3296287"/>
              <a:ext cx="229386" cy="221758"/>
            </a:xfrm>
            <a:custGeom>
              <a:rect b="b" l="l" r="r" t="t"/>
              <a:pathLst>
                <a:path extrusionOk="0" h="6686" w="6916">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4"/>
            <p:cNvSpPr/>
            <p:nvPr/>
          </p:nvSpPr>
          <p:spPr>
            <a:xfrm>
              <a:off x="6051146" y="3351412"/>
              <a:ext cx="223748" cy="234726"/>
            </a:xfrm>
            <a:custGeom>
              <a:rect b="b" l="l" r="r" t="t"/>
              <a:pathLst>
                <a:path extrusionOk="0" h="7077" w="6746">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4"/>
            <p:cNvSpPr/>
            <p:nvPr/>
          </p:nvSpPr>
          <p:spPr>
            <a:xfrm>
              <a:off x="6197481" y="3351412"/>
              <a:ext cx="273367" cy="287662"/>
            </a:xfrm>
            <a:custGeom>
              <a:rect b="b" l="l" r="r" t="t"/>
              <a:pathLst>
                <a:path extrusionOk="0" h="8673" w="8242">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4"/>
            <p:cNvSpPr/>
            <p:nvPr/>
          </p:nvSpPr>
          <p:spPr>
            <a:xfrm>
              <a:off x="6050682" y="3597515"/>
              <a:ext cx="108027" cy="65506"/>
            </a:xfrm>
            <a:custGeom>
              <a:rect b="b" l="l" r="r" t="t"/>
              <a:pathLst>
                <a:path extrusionOk="0" h="1975" w="3257">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4"/>
            <p:cNvSpPr/>
            <p:nvPr/>
          </p:nvSpPr>
          <p:spPr>
            <a:xfrm>
              <a:off x="6051146" y="3653369"/>
              <a:ext cx="597280" cy="65473"/>
            </a:xfrm>
            <a:custGeom>
              <a:rect b="b" l="l" r="r" t="t"/>
              <a:pathLst>
                <a:path extrusionOk="0" h="1974" w="18008">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4"/>
            <p:cNvSpPr/>
            <p:nvPr/>
          </p:nvSpPr>
          <p:spPr>
            <a:xfrm>
              <a:off x="6498476" y="3568460"/>
              <a:ext cx="149950" cy="17645"/>
            </a:xfrm>
            <a:custGeom>
              <a:rect b="b" l="l" r="r" t="t"/>
              <a:pathLst>
                <a:path extrusionOk="0" h="532" w="4521">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4"/>
            <p:cNvSpPr/>
            <p:nvPr/>
          </p:nvSpPr>
          <p:spPr>
            <a:xfrm>
              <a:off x="6342059" y="3417183"/>
              <a:ext cx="118839" cy="168922"/>
            </a:xfrm>
            <a:custGeom>
              <a:rect b="b" l="l" r="r" t="t"/>
              <a:pathLst>
                <a:path extrusionOk="0" h="5093" w="3583">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4"/>
            <p:cNvSpPr/>
            <p:nvPr/>
          </p:nvSpPr>
          <p:spPr>
            <a:xfrm>
              <a:off x="6341561" y="3597515"/>
              <a:ext cx="306866" cy="65506"/>
            </a:xfrm>
            <a:custGeom>
              <a:rect b="b" l="l" r="r" t="t"/>
              <a:pathLst>
                <a:path extrusionOk="0" h="1975" w="9252">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4"/>
            <p:cNvSpPr/>
            <p:nvPr/>
          </p:nvSpPr>
          <p:spPr>
            <a:xfrm>
              <a:off x="6342025" y="3270682"/>
              <a:ext cx="65108" cy="65506"/>
            </a:xfrm>
            <a:custGeom>
              <a:rect b="b" l="l" r="r" t="t"/>
              <a:pathLst>
                <a:path extrusionOk="0" h="1975" w="1963">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0" name="Google Shape;2680;p64"/>
          <p:cNvGrpSpPr/>
          <p:nvPr/>
        </p:nvGrpSpPr>
        <p:grpSpPr>
          <a:xfrm>
            <a:off x="6650123" y="3085356"/>
            <a:ext cx="536704" cy="455892"/>
            <a:chOff x="6740765" y="3190516"/>
            <a:chExt cx="602023" cy="511377"/>
          </a:xfrm>
        </p:grpSpPr>
        <p:sp>
          <p:nvSpPr>
            <p:cNvPr id="2681" name="Google Shape;2681;p64"/>
            <p:cNvSpPr/>
            <p:nvPr/>
          </p:nvSpPr>
          <p:spPr>
            <a:xfrm>
              <a:off x="6740765" y="3190516"/>
              <a:ext cx="602023" cy="511377"/>
            </a:xfrm>
            <a:custGeom>
              <a:rect b="b" l="l" r="r" t="t"/>
              <a:pathLst>
                <a:path extrusionOk="0" h="15418" w="18151">
                  <a:moveTo>
                    <a:pt x="12243" y="1535"/>
                  </a:moveTo>
                  <a:cubicBezTo>
                    <a:pt x="12235" y="1603"/>
                    <a:pt x="12230" y="1673"/>
                    <a:pt x="12230" y="1744"/>
                  </a:cubicBezTo>
                  <a:cubicBezTo>
                    <a:pt x="12230" y="1815"/>
                    <a:pt x="12235" y="1886"/>
                    <a:pt x="12243" y="1954"/>
                  </a:cubicBezTo>
                  <a:lnTo>
                    <a:pt x="11500" y="1954"/>
                  </a:lnTo>
                  <a:lnTo>
                    <a:pt x="11500" y="1535"/>
                  </a:lnTo>
                  <a:close/>
                  <a:moveTo>
                    <a:pt x="9840" y="2159"/>
                  </a:moveTo>
                  <a:lnTo>
                    <a:pt x="9840" y="2338"/>
                  </a:lnTo>
                  <a:lnTo>
                    <a:pt x="8984" y="2338"/>
                  </a:lnTo>
                  <a:lnTo>
                    <a:pt x="8984" y="2159"/>
                  </a:lnTo>
                  <a:close/>
                  <a:moveTo>
                    <a:pt x="1732" y="531"/>
                  </a:moveTo>
                  <a:cubicBezTo>
                    <a:pt x="2393" y="531"/>
                    <a:pt x="2931" y="1076"/>
                    <a:pt x="2931" y="1744"/>
                  </a:cubicBezTo>
                  <a:cubicBezTo>
                    <a:pt x="2931" y="2412"/>
                    <a:pt x="2393" y="2957"/>
                    <a:pt x="1732" y="2957"/>
                  </a:cubicBezTo>
                  <a:cubicBezTo>
                    <a:pt x="1071" y="2957"/>
                    <a:pt x="533" y="2412"/>
                    <a:pt x="533" y="1744"/>
                  </a:cubicBezTo>
                  <a:cubicBezTo>
                    <a:pt x="533" y="1076"/>
                    <a:pt x="1071" y="531"/>
                    <a:pt x="1732" y="531"/>
                  </a:cubicBezTo>
                  <a:close/>
                  <a:moveTo>
                    <a:pt x="13962" y="532"/>
                  </a:moveTo>
                  <a:cubicBezTo>
                    <a:pt x="14622" y="532"/>
                    <a:pt x="15161" y="1076"/>
                    <a:pt x="15161" y="1744"/>
                  </a:cubicBezTo>
                  <a:cubicBezTo>
                    <a:pt x="15161" y="2412"/>
                    <a:pt x="14623" y="2957"/>
                    <a:pt x="13962" y="2957"/>
                  </a:cubicBezTo>
                  <a:cubicBezTo>
                    <a:pt x="13299" y="2957"/>
                    <a:pt x="12761" y="2412"/>
                    <a:pt x="12761" y="1744"/>
                  </a:cubicBezTo>
                  <a:cubicBezTo>
                    <a:pt x="12761" y="1076"/>
                    <a:pt x="13299" y="532"/>
                    <a:pt x="13962" y="532"/>
                  </a:cubicBezTo>
                  <a:close/>
                  <a:moveTo>
                    <a:pt x="14466" y="3412"/>
                  </a:moveTo>
                  <a:lnTo>
                    <a:pt x="14466" y="3980"/>
                  </a:lnTo>
                  <a:lnTo>
                    <a:pt x="13456" y="3980"/>
                  </a:lnTo>
                  <a:lnTo>
                    <a:pt x="13456" y="3412"/>
                  </a:lnTo>
                  <a:cubicBezTo>
                    <a:pt x="13616" y="3462"/>
                    <a:pt x="13785" y="3488"/>
                    <a:pt x="13961" y="3488"/>
                  </a:cubicBezTo>
                  <a:cubicBezTo>
                    <a:pt x="14136" y="3488"/>
                    <a:pt x="14307" y="3462"/>
                    <a:pt x="14466" y="3412"/>
                  </a:cubicBezTo>
                  <a:close/>
                  <a:moveTo>
                    <a:pt x="13650" y="4512"/>
                  </a:moveTo>
                  <a:lnTo>
                    <a:pt x="13659" y="4519"/>
                  </a:lnTo>
                  <a:lnTo>
                    <a:pt x="12600" y="5587"/>
                  </a:lnTo>
                  <a:lnTo>
                    <a:pt x="12413" y="5399"/>
                  </a:lnTo>
                  <a:lnTo>
                    <a:pt x="13293" y="4512"/>
                  </a:lnTo>
                  <a:close/>
                  <a:moveTo>
                    <a:pt x="14629" y="4512"/>
                  </a:moveTo>
                  <a:lnTo>
                    <a:pt x="15508" y="5399"/>
                  </a:lnTo>
                  <a:lnTo>
                    <a:pt x="15331" y="5578"/>
                  </a:lnTo>
                  <a:lnTo>
                    <a:pt x="15322" y="5587"/>
                  </a:lnTo>
                  <a:lnTo>
                    <a:pt x="14263" y="4519"/>
                  </a:lnTo>
                  <a:lnTo>
                    <a:pt x="14272" y="4512"/>
                  </a:lnTo>
                  <a:close/>
                  <a:moveTo>
                    <a:pt x="2787" y="3125"/>
                  </a:moveTo>
                  <a:lnTo>
                    <a:pt x="4835" y="5513"/>
                  </a:lnTo>
                  <a:cubicBezTo>
                    <a:pt x="4797" y="5511"/>
                    <a:pt x="4758" y="5510"/>
                    <a:pt x="4720" y="5510"/>
                  </a:cubicBezTo>
                  <a:cubicBezTo>
                    <a:pt x="4043" y="5510"/>
                    <a:pt x="3437" y="5822"/>
                    <a:pt x="3037" y="6311"/>
                  </a:cubicBezTo>
                  <a:lnTo>
                    <a:pt x="1907" y="3479"/>
                  </a:lnTo>
                  <a:cubicBezTo>
                    <a:pt x="2236" y="3446"/>
                    <a:pt x="2538" y="3319"/>
                    <a:pt x="2787" y="3125"/>
                  </a:cubicBezTo>
                  <a:close/>
                  <a:moveTo>
                    <a:pt x="13961" y="4969"/>
                  </a:moveTo>
                  <a:lnTo>
                    <a:pt x="14947" y="5965"/>
                  </a:lnTo>
                  <a:lnTo>
                    <a:pt x="14429" y="6489"/>
                  </a:lnTo>
                  <a:lnTo>
                    <a:pt x="14163" y="6334"/>
                  </a:lnTo>
                  <a:cubicBezTo>
                    <a:pt x="14097" y="6297"/>
                    <a:pt x="14020" y="6276"/>
                    <a:pt x="13938" y="6276"/>
                  </a:cubicBezTo>
                  <a:cubicBezTo>
                    <a:pt x="13856" y="6276"/>
                    <a:pt x="13778" y="6297"/>
                    <a:pt x="13712" y="6334"/>
                  </a:cubicBezTo>
                  <a:lnTo>
                    <a:pt x="13476" y="6471"/>
                  </a:lnTo>
                  <a:lnTo>
                    <a:pt x="12974" y="5965"/>
                  </a:lnTo>
                  <a:lnTo>
                    <a:pt x="13961" y="4969"/>
                  </a:lnTo>
                  <a:close/>
                  <a:moveTo>
                    <a:pt x="13938" y="6818"/>
                  </a:moveTo>
                  <a:lnTo>
                    <a:pt x="14701" y="7260"/>
                  </a:lnTo>
                  <a:lnTo>
                    <a:pt x="14701" y="8144"/>
                  </a:lnTo>
                  <a:lnTo>
                    <a:pt x="13938" y="8585"/>
                  </a:lnTo>
                  <a:lnTo>
                    <a:pt x="13174" y="8144"/>
                  </a:lnTo>
                  <a:lnTo>
                    <a:pt x="13174" y="7260"/>
                  </a:lnTo>
                  <a:lnTo>
                    <a:pt x="13938" y="6818"/>
                  </a:lnTo>
                  <a:close/>
                  <a:moveTo>
                    <a:pt x="4720" y="6042"/>
                  </a:moveTo>
                  <a:cubicBezTo>
                    <a:pt x="5630" y="6042"/>
                    <a:pt x="6370" y="6789"/>
                    <a:pt x="6370" y="7708"/>
                  </a:cubicBezTo>
                  <a:cubicBezTo>
                    <a:pt x="6370" y="8627"/>
                    <a:pt x="5630" y="9376"/>
                    <a:pt x="4720" y="9376"/>
                  </a:cubicBezTo>
                  <a:cubicBezTo>
                    <a:pt x="3810" y="9376"/>
                    <a:pt x="3070" y="8627"/>
                    <a:pt x="3070" y="7708"/>
                  </a:cubicBezTo>
                  <a:cubicBezTo>
                    <a:pt x="3070" y="6789"/>
                    <a:pt x="3810" y="6042"/>
                    <a:pt x="4720" y="6042"/>
                  </a:cubicBezTo>
                  <a:close/>
                  <a:moveTo>
                    <a:pt x="7575" y="12751"/>
                  </a:moveTo>
                  <a:cubicBezTo>
                    <a:pt x="7622" y="12751"/>
                    <a:pt x="7664" y="12792"/>
                    <a:pt x="7664" y="12840"/>
                  </a:cubicBezTo>
                  <a:lnTo>
                    <a:pt x="7664" y="13477"/>
                  </a:lnTo>
                  <a:lnTo>
                    <a:pt x="2207" y="13477"/>
                  </a:lnTo>
                  <a:lnTo>
                    <a:pt x="2207" y="12840"/>
                  </a:lnTo>
                  <a:cubicBezTo>
                    <a:pt x="2207" y="12792"/>
                    <a:pt x="2248" y="12751"/>
                    <a:pt x="2297" y="12751"/>
                  </a:cubicBezTo>
                  <a:close/>
                  <a:moveTo>
                    <a:pt x="9133" y="14008"/>
                  </a:moveTo>
                  <a:cubicBezTo>
                    <a:pt x="9187" y="14008"/>
                    <a:pt x="9232" y="14055"/>
                    <a:pt x="9232" y="14108"/>
                  </a:cubicBezTo>
                  <a:lnTo>
                    <a:pt x="9232" y="14885"/>
                  </a:lnTo>
                  <a:lnTo>
                    <a:pt x="1255" y="14885"/>
                  </a:lnTo>
                  <a:lnTo>
                    <a:pt x="1255" y="14108"/>
                  </a:lnTo>
                  <a:cubicBezTo>
                    <a:pt x="1255" y="14055"/>
                    <a:pt x="1301" y="14008"/>
                    <a:pt x="1354" y="14008"/>
                  </a:cubicBezTo>
                  <a:close/>
                  <a:moveTo>
                    <a:pt x="1732" y="1"/>
                  </a:moveTo>
                  <a:cubicBezTo>
                    <a:pt x="777" y="1"/>
                    <a:pt x="1" y="783"/>
                    <a:pt x="1" y="1744"/>
                  </a:cubicBezTo>
                  <a:cubicBezTo>
                    <a:pt x="1" y="2562"/>
                    <a:pt x="563" y="3250"/>
                    <a:pt x="1317" y="3437"/>
                  </a:cubicBezTo>
                  <a:lnTo>
                    <a:pt x="2695" y="6890"/>
                  </a:lnTo>
                  <a:cubicBezTo>
                    <a:pt x="2595" y="7143"/>
                    <a:pt x="2538" y="7419"/>
                    <a:pt x="2538" y="7708"/>
                  </a:cubicBezTo>
                  <a:cubicBezTo>
                    <a:pt x="2538" y="8274"/>
                    <a:pt x="2751" y="8790"/>
                    <a:pt x="3100" y="9180"/>
                  </a:cubicBezTo>
                  <a:lnTo>
                    <a:pt x="2412" y="12220"/>
                  </a:lnTo>
                  <a:lnTo>
                    <a:pt x="2297" y="12220"/>
                  </a:lnTo>
                  <a:cubicBezTo>
                    <a:pt x="1955" y="12220"/>
                    <a:pt x="1677" y="12498"/>
                    <a:pt x="1677" y="12840"/>
                  </a:cubicBezTo>
                  <a:lnTo>
                    <a:pt x="1677" y="13477"/>
                  </a:lnTo>
                  <a:lnTo>
                    <a:pt x="1355" y="13477"/>
                  </a:lnTo>
                  <a:cubicBezTo>
                    <a:pt x="1007" y="13477"/>
                    <a:pt x="724" y="13760"/>
                    <a:pt x="724" y="14108"/>
                  </a:cubicBezTo>
                  <a:lnTo>
                    <a:pt x="724" y="14885"/>
                  </a:lnTo>
                  <a:lnTo>
                    <a:pt x="471" y="14885"/>
                  </a:lnTo>
                  <a:cubicBezTo>
                    <a:pt x="324" y="14885"/>
                    <a:pt x="205" y="15004"/>
                    <a:pt x="205" y="15151"/>
                  </a:cubicBezTo>
                  <a:cubicBezTo>
                    <a:pt x="205" y="15298"/>
                    <a:pt x="324" y="15417"/>
                    <a:pt x="471" y="15417"/>
                  </a:cubicBezTo>
                  <a:lnTo>
                    <a:pt x="17885" y="15417"/>
                  </a:lnTo>
                  <a:cubicBezTo>
                    <a:pt x="18032" y="15417"/>
                    <a:pt x="18151" y="15298"/>
                    <a:pt x="18151" y="15151"/>
                  </a:cubicBezTo>
                  <a:cubicBezTo>
                    <a:pt x="18151" y="15004"/>
                    <a:pt x="18032" y="14885"/>
                    <a:pt x="17885" y="14885"/>
                  </a:cubicBezTo>
                  <a:lnTo>
                    <a:pt x="17795" y="14885"/>
                  </a:lnTo>
                  <a:lnTo>
                    <a:pt x="17795" y="10878"/>
                  </a:lnTo>
                  <a:cubicBezTo>
                    <a:pt x="17795" y="10609"/>
                    <a:pt x="17577" y="10390"/>
                    <a:pt x="17309" y="10390"/>
                  </a:cubicBezTo>
                  <a:lnTo>
                    <a:pt x="16165" y="10390"/>
                  </a:lnTo>
                  <a:cubicBezTo>
                    <a:pt x="16018" y="10390"/>
                    <a:pt x="15899" y="10509"/>
                    <a:pt x="15899" y="10656"/>
                  </a:cubicBezTo>
                  <a:cubicBezTo>
                    <a:pt x="15899" y="10803"/>
                    <a:pt x="16018" y="10922"/>
                    <a:pt x="16165" y="10922"/>
                  </a:cubicBezTo>
                  <a:lnTo>
                    <a:pt x="17264" y="10922"/>
                  </a:lnTo>
                  <a:lnTo>
                    <a:pt x="17264" y="14885"/>
                  </a:lnTo>
                  <a:lnTo>
                    <a:pt x="10527" y="14885"/>
                  </a:lnTo>
                  <a:lnTo>
                    <a:pt x="10527" y="10922"/>
                  </a:lnTo>
                  <a:lnTo>
                    <a:pt x="14641" y="10922"/>
                  </a:lnTo>
                  <a:cubicBezTo>
                    <a:pt x="14788" y="10922"/>
                    <a:pt x="14906" y="10803"/>
                    <a:pt x="14906" y="10656"/>
                  </a:cubicBezTo>
                  <a:cubicBezTo>
                    <a:pt x="14906" y="10509"/>
                    <a:pt x="14788" y="10390"/>
                    <a:pt x="14641" y="10390"/>
                  </a:cubicBezTo>
                  <a:lnTo>
                    <a:pt x="10482" y="10390"/>
                  </a:lnTo>
                  <a:cubicBezTo>
                    <a:pt x="10214" y="10390"/>
                    <a:pt x="9995" y="10609"/>
                    <a:pt x="9995" y="10878"/>
                  </a:cubicBezTo>
                  <a:lnTo>
                    <a:pt x="9995" y="14885"/>
                  </a:lnTo>
                  <a:lnTo>
                    <a:pt x="9764" y="14885"/>
                  </a:lnTo>
                  <a:lnTo>
                    <a:pt x="9764" y="14108"/>
                  </a:lnTo>
                  <a:cubicBezTo>
                    <a:pt x="9764" y="13760"/>
                    <a:pt x="9482" y="13477"/>
                    <a:pt x="9133" y="13477"/>
                  </a:cubicBezTo>
                  <a:lnTo>
                    <a:pt x="8195" y="13477"/>
                  </a:lnTo>
                  <a:lnTo>
                    <a:pt x="8195" y="12840"/>
                  </a:lnTo>
                  <a:cubicBezTo>
                    <a:pt x="8195" y="12497"/>
                    <a:pt x="7917" y="12220"/>
                    <a:pt x="7574" y="12220"/>
                  </a:cubicBezTo>
                  <a:lnTo>
                    <a:pt x="7405" y="12220"/>
                  </a:lnTo>
                  <a:lnTo>
                    <a:pt x="7173" y="11195"/>
                  </a:lnTo>
                  <a:cubicBezTo>
                    <a:pt x="7145" y="11071"/>
                    <a:pt x="7035" y="10987"/>
                    <a:pt x="6913" y="10987"/>
                  </a:cubicBezTo>
                  <a:cubicBezTo>
                    <a:pt x="6894" y="10987"/>
                    <a:pt x="6874" y="10990"/>
                    <a:pt x="6854" y="10994"/>
                  </a:cubicBezTo>
                  <a:cubicBezTo>
                    <a:pt x="6712" y="11027"/>
                    <a:pt x="6622" y="11169"/>
                    <a:pt x="6654" y="11312"/>
                  </a:cubicBezTo>
                  <a:lnTo>
                    <a:pt x="6860" y="12219"/>
                  </a:lnTo>
                  <a:lnTo>
                    <a:pt x="2957" y="12219"/>
                  </a:lnTo>
                  <a:lnTo>
                    <a:pt x="3558" y="9568"/>
                  </a:lnTo>
                  <a:cubicBezTo>
                    <a:pt x="3894" y="9782"/>
                    <a:pt x="4293" y="9908"/>
                    <a:pt x="4720" y="9908"/>
                  </a:cubicBezTo>
                  <a:cubicBezTo>
                    <a:pt x="5292" y="9908"/>
                    <a:pt x="5813" y="9684"/>
                    <a:pt x="6204" y="9319"/>
                  </a:cubicBezTo>
                  <a:lnTo>
                    <a:pt x="6381" y="10107"/>
                  </a:lnTo>
                  <a:cubicBezTo>
                    <a:pt x="6409" y="10231"/>
                    <a:pt x="6520" y="10314"/>
                    <a:pt x="6641" y="10314"/>
                  </a:cubicBezTo>
                  <a:cubicBezTo>
                    <a:pt x="6660" y="10314"/>
                    <a:pt x="6680" y="10312"/>
                    <a:pt x="6699" y="10308"/>
                  </a:cubicBezTo>
                  <a:cubicBezTo>
                    <a:pt x="6843" y="10275"/>
                    <a:pt x="6932" y="10132"/>
                    <a:pt x="6900" y="9990"/>
                  </a:cubicBezTo>
                  <a:lnTo>
                    <a:pt x="6625" y="8777"/>
                  </a:lnTo>
                  <a:cubicBezTo>
                    <a:pt x="6801" y="8461"/>
                    <a:pt x="6902" y="8096"/>
                    <a:pt x="6902" y="7708"/>
                  </a:cubicBezTo>
                  <a:cubicBezTo>
                    <a:pt x="6902" y="6878"/>
                    <a:pt x="6441" y="6152"/>
                    <a:pt x="5764" y="5778"/>
                  </a:cubicBezTo>
                  <a:lnTo>
                    <a:pt x="3269" y="2870"/>
                  </a:lnTo>
                  <a:lnTo>
                    <a:pt x="11053" y="2870"/>
                  </a:lnTo>
                  <a:cubicBezTo>
                    <a:pt x="11278" y="2870"/>
                    <a:pt x="11465" y="2703"/>
                    <a:pt x="11495" y="2486"/>
                  </a:cubicBezTo>
                  <a:lnTo>
                    <a:pt x="12395" y="2486"/>
                  </a:lnTo>
                  <a:cubicBezTo>
                    <a:pt x="12516" y="2745"/>
                    <a:pt x="12699" y="2970"/>
                    <a:pt x="12925" y="3140"/>
                  </a:cubicBezTo>
                  <a:lnTo>
                    <a:pt x="12925" y="4129"/>
                  </a:lnTo>
                  <a:lnTo>
                    <a:pt x="11851" y="5212"/>
                  </a:lnTo>
                  <a:cubicBezTo>
                    <a:pt x="11748" y="5316"/>
                    <a:pt x="11748" y="5482"/>
                    <a:pt x="11851" y="5586"/>
                  </a:cubicBezTo>
                  <a:lnTo>
                    <a:pt x="13001" y="6746"/>
                  </a:lnTo>
                  <a:lnTo>
                    <a:pt x="12867" y="6822"/>
                  </a:lnTo>
                  <a:cubicBezTo>
                    <a:pt x="12736" y="6899"/>
                    <a:pt x="12643" y="7059"/>
                    <a:pt x="12643" y="7212"/>
                  </a:cubicBezTo>
                  <a:lnTo>
                    <a:pt x="12643" y="8191"/>
                  </a:lnTo>
                  <a:cubicBezTo>
                    <a:pt x="12643" y="8344"/>
                    <a:pt x="12736" y="8504"/>
                    <a:pt x="12867" y="8580"/>
                  </a:cubicBezTo>
                  <a:lnTo>
                    <a:pt x="13712" y="9069"/>
                  </a:lnTo>
                  <a:cubicBezTo>
                    <a:pt x="13778" y="9107"/>
                    <a:pt x="13856" y="9127"/>
                    <a:pt x="13938" y="9127"/>
                  </a:cubicBezTo>
                  <a:cubicBezTo>
                    <a:pt x="14020" y="9127"/>
                    <a:pt x="14097" y="9107"/>
                    <a:pt x="14163" y="9069"/>
                  </a:cubicBezTo>
                  <a:lnTo>
                    <a:pt x="15008" y="8580"/>
                  </a:lnTo>
                  <a:cubicBezTo>
                    <a:pt x="15140" y="8504"/>
                    <a:pt x="15233" y="8344"/>
                    <a:pt x="15233" y="8191"/>
                  </a:cubicBezTo>
                  <a:lnTo>
                    <a:pt x="15233" y="7212"/>
                  </a:lnTo>
                  <a:cubicBezTo>
                    <a:pt x="15233" y="7059"/>
                    <a:pt x="15140" y="6899"/>
                    <a:pt x="15008" y="6823"/>
                  </a:cubicBezTo>
                  <a:lnTo>
                    <a:pt x="14905" y="6764"/>
                  </a:lnTo>
                  <a:lnTo>
                    <a:pt x="16072" y="5586"/>
                  </a:lnTo>
                  <a:cubicBezTo>
                    <a:pt x="16174" y="5483"/>
                    <a:pt x="16174" y="5316"/>
                    <a:pt x="16072" y="5212"/>
                  </a:cubicBezTo>
                  <a:lnTo>
                    <a:pt x="14998" y="4129"/>
                  </a:lnTo>
                  <a:lnTo>
                    <a:pt x="14998" y="3140"/>
                  </a:lnTo>
                  <a:cubicBezTo>
                    <a:pt x="15420" y="2822"/>
                    <a:pt x="15693" y="2315"/>
                    <a:pt x="15693" y="1744"/>
                  </a:cubicBezTo>
                  <a:cubicBezTo>
                    <a:pt x="15693" y="783"/>
                    <a:pt x="14915" y="1"/>
                    <a:pt x="13962" y="1"/>
                  </a:cubicBezTo>
                  <a:cubicBezTo>
                    <a:pt x="13270" y="1"/>
                    <a:pt x="12672" y="411"/>
                    <a:pt x="12395" y="1003"/>
                  </a:cubicBezTo>
                  <a:lnTo>
                    <a:pt x="11495" y="1003"/>
                  </a:lnTo>
                  <a:cubicBezTo>
                    <a:pt x="11465" y="785"/>
                    <a:pt x="11278" y="618"/>
                    <a:pt x="11053" y="618"/>
                  </a:cubicBezTo>
                  <a:lnTo>
                    <a:pt x="6027" y="618"/>
                  </a:lnTo>
                  <a:cubicBezTo>
                    <a:pt x="5880" y="618"/>
                    <a:pt x="5761" y="737"/>
                    <a:pt x="5761" y="884"/>
                  </a:cubicBezTo>
                  <a:cubicBezTo>
                    <a:pt x="5761" y="1031"/>
                    <a:pt x="5880" y="1149"/>
                    <a:pt x="6027" y="1149"/>
                  </a:cubicBezTo>
                  <a:lnTo>
                    <a:pt x="10970" y="1149"/>
                  </a:lnTo>
                  <a:lnTo>
                    <a:pt x="10970" y="2338"/>
                  </a:lnTo>
                  <a:lnTo>
                    <a:pt x="10372" y="2338"/>
                  </a:lnTo>
                  <a:lnTo>
                    <a:pt x="10372" y="2003"/>
                  </a:lnTo>
                  <a:cubicBezTo>
                    <a:pt x="10372" y="1796"/>
                    <a:pt x="10204" y="1628"/>
                    <a:pt x="9997" y="1628"/>
                  </a:cubicBezTo>
                  <a:lnTo>
                    <a:pt x="8828" y="1628"/>
                  </a:lnTo>
                  <a:cubicBezTo>
                    <a:pt x="8620" y="1628"/>
                    <a:pt x="8452" y="1796"/>
                    <a:pt x="8452" y="2003"/>
                  </a:cubicBezTo>
                  <a:lnTo>
                    <a:pt x="8452" y="2338"/>
                  </a:lnTo>
                  <a:lnTo>
                    <a:pt x="3359" y="2338"/>
                  </a:lnTo>
                  <a:cubicBezTo>
                    <a:pt x="3426" y="2153"/>
                    <a:pt x="3463" y="1952"/>
                    <a:pt x="3463" y="1744"/>
                  </a:cubicBezTo>
                  <a:cubicBezTo>
                    <a:pt x="3463" y="1536"/>
                    <a:pt x="3426" y="1335"/>
                    <a:pt x="3359" y="1149"/>
                  </a:cubicBezTo>
                  <a:lnTo>
                    <a:pt x="4538" y="1149"/>
                  </a:lnTo>
                  <a:cubicBezTo>
                    <a:pt x="4685" y="1149"/>
                    <a:pt x="4804" y="1031"/>
                    <a:pt x="4804" y="884"/>
                  </a:cubicBezTo>
                  <a:cubicBezTo>
                    <a:pt x="4804" y="737"/>
                    <a:pt x="4685" y="618"/>
                    <a:pt x="4538" y="618"/>
                  </a:cubicBezTo>
                  <a:lnTo>
                    <a:pt x="3052" y="618"/>
                  </a:lnTo>
                  <a:cubicBezTo>
                    <a:pt x="2734" y="241"/>
                    <a:pt x="2261"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4"/>
            <p:cNvSpPr/>
            <p:nvPr/>
          </p:nvSpPr>
          <p:spPr>
            <a:xfrm>
              <a:off x="6858145" y="3406768"/>
              <a:ext cx="78308" cy="78872"/>
            </a:xfrm>
            <a:custGeom>
              <a:rect b="b" l="l" r="r" t="t"/>
              <a:pathLst>
                <a:path extrusionOk="0" h="2378" w="2361">
                  <a:moveTo>
                    <a:pt x="1181" y="531"/>
                  </a:moveTo>
                  <a:cubicBezTo>
                    <a:pt x="1538" y="531"/>
                    <a:pt x="1830" y="826"/>
                    <a:pt x="1830" y="1188"/>
                  </a:cubicBezTo>
                  <a:cubicBezTo>
                    <a:pt x="1830" y="1551"/>
                    <a:pt x="1538" y="1845"/>
                    <a:pt x="1181" y="1845"/>
                  </a:cubicBezTo>
                  <a:cubicBezTo>
                    <a:pt x="823" y="1845"/>
                    <a:pt x="532" y="1551"/>
                    <a:pt x="532" y="1188"/>
                  </a:cubicBezTo>
                  <a:cubicBezTo>
                    <a:pt x="532" y="826"/>
                    <a:pt x="823" y="531"/>
                    <a:pt x="1181" y="531"/>
                  </a:cubicBezTo>
                  <a:close/>
                  <a:moveTo>
                    <a:pt x="1181" y="0"/>
                  </a:moveTo>
                  <a:cubicBezTo>
                    <a:pt x="530" y="0"/>
                    <a:pt x="0" y="533"/>
                    <a:pt x="0" y="1188"/>
                  </a:cubicBezTo>
                  <a:cubicBezTo>
                    <a:pt x="0" y="1844"/>
                    <a:pt x="530" y="2377"/>
                    <a:pt x="1181" y="2377"/>
                  </a:cubicBezTo>
                  <a:cubicBezTo>
                    <a:pt x="1832" y="2377"/>
                    <a:pt x="2361" y="1843"/>
                    <a:pt x="2361" y="1188"/>
                  </a:cubicBezTo>
                  <a:cubicBezTo>
                    <a:pt x="2361" y="533"/>
                    <a:pt x="1832" y="0"/>
                    <a:pt x="1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4"/>
            <p:cNvSpPr/>
            <p:nvPr/>
          </p:nvSpPr>
          <p:spPr>
            <a:xfrm>
              <a:off x="6770151" y="3220135"/>
              <a:ext cx="56119" cy="56484"/>
            </a:xfrm>
            <a:custGeom>
              <a:rect b="b" l="l" r="r" t="t"/>
              <a:pathLst>
                <a:path extrusionOk="0" h="1703" w="1692">
                  <a:moveTo>
                    <a:pt x="846" y="533"/>
                  </a:moveTo>
                  <a:cubicBezTo>
                    <a:pt x="1019" y="533"/>
                    <a:pt x="1159" y="675"/>
                    <a:pt x="1159" y="851"/>
                  </a:cubicBezTo>
                  <a:cubicBezTo>
                    <a:pt x="1160" y="1028"/>
                    <a:pt x="1019" y="1170"/>
                    <a:pt x="846" y="1170"/>
                  </a:cubicBezTo>
                  <a:cubicBezTo>
                    <a:pt x="673" y="1170"/>
                    <a:pt x="532" y="1027"/>
                    <a:pt x="532" y="851"/>
                  </a:cubicBezTo>
                  <a:cubicBezTo>
                    <a:pt x="532" y="675"/>
                    <a:pt x="673" y="533"/>
                    <a:pt x="846" y="533"/>
                  </a:cubicBezTo>
                  <a:close/>
                  <a:moveTo>
                    <a:pt x="846" y="1"/>
                  </a:moveTo>
                  <a:cubicBezTo>
                    <a:pt x="380" y="1"/>
                    <a:pt x="0" y="382"/>
                    <a:pt x="0" y="851"/>
                  </a:cubicBezTo>
                  <a:cubicBezTo>
                    <a:pt x="0" y="1320"/>
                    <a:pt x="380" y="1702"/>
                    <a:pt x="846" y="1702"/>
                  </a:cubicBezTo>
                  <a:cubicBezTo>
                    <a:pt x="1312" y="1702"/>
                    <a:pt x="1691" y="1320"/>
                    <a:pt x="1691" y="851"/>
                  </a:cubicBezTo>
                  <a:cubicBezTo>
                    <a:pt x="1691" y="382"/>
                    <a:pt x="131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4"/>
            <p:cNvSpPr/>
            <p:nvPr/>
          </p:nvSpPr>
          <p:spPr>
            <a:xfrm>
              <a:off x="7175757" y="3220135"/>
              <a:ext cx="56119" cy="56484"/>
            </a:xfrm>
            <a:custGeom>
              <a:rect b="b" l="l" r="r" t="t"/>
              <a:pathLst>
                <a:path extrusionOk="0" h="1703" w="1692">
                  <a:moveTo>
                    <a:pt x="847" y="533"/>
                  </a:moveTo>
                  <a:cubicBezTo>
                    <a:pt x="1019" y="533"/>
                    <a:pt x="1160" y="675"/>
                    <a:pt x="1160" y="851"/>
                  </a:cubicBezTo>
                  <a:cubicBezTo>
                    <a:pt x="1160" y="1028"/>
                    <a:pt x="1019" y="1170"/>
                    <a:pt x="847" y="1170"/>
                  </a:cubicBezTo>
                  <a:cubicBezTo>
                    <a:pt x="673" y="1170"/>
                    <a:pt x="532" y="1027"/>
                    <a:pt x="532" y="851"/>
                  </a:cubicBezTo>
                  <a:cubicBezTo>
                    <a:pt x="532" y="675"/>
                    <a:pt x="673" y="533"/>
                    <a:pt x="847" y="533"/>
                  </a:cubicBezTo>
                  <a:close/>
                  <a:moveTo>
                    <a:pt x="847" y="1"/>
                  </a:moveTo>
                  <a:cubicBezTo>
                    <a:pt x="379" y="1"/>
                    <a:pt x="1" y="382"/>
                    <a:pt x="1" y="851"/>
                  </a:cubicBezTo>
                  <a:cubicBezTo>
                    <a:pt x="1" y="1320"/>
                    <a:pt x="379" y="1702"/>
                    <a:pt x="847" y="1702"/>
                  </a:cubicBezTo>
                  <a:cubicBezTo>
                    <a:pt x="1313" y="1702"/>
                    <a:pt x="1692" y="1320"/>
                    <a:pt x="1692" y="851"/>
                  </a:cubicBezTo>
                  <a:cubicBezTo>
                    <a:pt x="1692" y="382"/>
                    <a:pt x="1312"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4"/>
            <p:cNvSpPr/>
            <p:nvPr/>
          </p:nvSpPr>
          <p:spPr>
            <a:xfrm>
              <a:off x="7221760" y="3652042"/>
              <a:ext cx="17678" cy="17678"/>
            </a:xfrm>
            <a:custGeom>
              <a:rect b="b" l="l" r="r" t="t"/>
              <a:pathLst>
                <a:path extrusionOk="0" h="533" w="533">
                  <a:moveTo>
                    <a:pt x="267" y="1"/>
                  </a:moveTo>
                  <a:cubicBezTo>
                    <a:pt x="197" y="1"/>
                    <a:pt x="128" y="30"/>
                    <a:pt x="79" y="79"/>
                  </a:cubicBezTo>
                  <a:cubicBezTo>
                    <a:pt x="28" y="128"/>
                    <a:pt x="1" y="197"/>
                    <a:pt x="1" y="267"/>
                  </a:cubicBezTo>
                  <a:cubicBezTo>
                    <a:pt x="1" y="338"/>
                    <a:pt x="28" y="406"/>
                    <a:pt x="79" y="456"/>
                  </a:cubicBezTo>
                  <a:cubicBezTo>
                    <a:pt x="128" y="505"/>
                    <a:pt x="197" y="533"/>
                    <a:pt x="267" y="533"/>
                  </a:cubicBezTo>
                  <a:cubicBezTo>
                    <a:pt x="336" y="533"/>
                    <a:pt x="405" y="505"/>
                    <a:pt x="454" y="456"/>
                  </a:cubicBezTo>
                  <a:cubicBezTo>
                    <a:pt x="504" y="406"/>
                    <a:pt x="533" y="338"/>
                    <a:pt x="533" y="267"/>
                  </a:cubicBezTo>
                  <a:cubicBezTo>
                    <a:pt x="533" y="197"/>
                    <a:pt x="504" y="129"/>
                    <a:pt x="454" y="79"/>
                  </a:cubicBezTo>
                  <a:cubicBezTo>
                    <a:pt x="405" y="30"/>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4"/>
            <p:cNvSpPr/>
            <p:nvPr/>
          </p:nvSpPr>
          <p:spPr>
            <a:xfrm>
              <a:off x="7250350" y="3652042"/>
              <a:ext cx="17645" cy="17678"/>
            </a:xfrm>
            <a:custGeom>
              <a:rect b="b" l="l" r="r" t="t"/>
              <a:pathLst>
                <a:path extrusionOk="0" h="533" w="532">
                  <a:moveTo>
                    <a:pt x="266" y="1"/>
                  </a:moveTo>
                  <a:cubicBezTo>
                    <a:pt x="196" y="1"/>
                    <a:pt x="127" y="30"/>
                    <a:pt x="78" y="79"/>
                  </a:cubicBezTo>
                  <a:cubicBezTo>
                    <a:pt x="28" y="129"/>
                    <a:pt x="0" y="197"/>
                    <a:pt x="0" y="267"/>
                  </a:cubicBezTo>
                  <a:cubicBezTo>
                    <a:pt x="0" y="338"/>
                    <a:pt x="28" y="406"/>
                    <a:pt x="78" y="456"/>
                  </a:cubicBezTo>
                  <a:cubicBezTo>
                    <a:pt x="127" y="505"/>
                    <a:pt x="196" y="533"/>
                    <a:pt x="266" y="533"/>
                  </a:cubicBezTo>
                  <a:cubicBezTo>
                    <a:pt x="336" y="533"/>
                    <a:pt x="404" y="505"/>
                    <a:pt x="454" y="456"/>
                  </a:cubicBezTo>
                  <a:cubicBezTo>
                    <a:pt x="503" y="406"/>
                    <a:pt x="532" y="338"/>
                    <a:pt x="532" y="267"/>
                  </a:cubicBezTo>
                  <a:cubicBezTo>
                    <a:pt x="532" y="197"/>
                    <a:pt x="503" y="129"/>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4"/>
            <p:cNvSpPr/>
            <p:nvPr/>
          </p:nvSpPr>
          <p:spPr>
            <a:xfrm>
              <a:off x="7278908" y="3652042"/>
              <a:ext cx="17678" cy="17678"/>
            </a:xfrm>
            <a:custGeom>
              <a:rect b="b" l="l" r="r" t="t"/>
              <a:pathLst>
                <a:path extrusionOk="0" h="533" w="533">
                  <a:moveTo>
                    <a:pt x="266" y="1"/>
                  </a:moveTo>
                  <a:cubicBezTo>
                    <a:pt x="196" y="1"/>
                    <a:pt x="128" y="30"/>
                    <a:pt x="78" y="79"/>
                  </a:cubicBezTo>
                  <a:cubicBezTo>
                    <a:pt x="29" y="129"/>
                    <a:pt x="1" y="197"/>
                    <a:pt x="1" y="267"/>
                  </a:cubicBezTo>
                  <a:cubicBezTo>
                    <a:pt x="1" y="338"/>
                    <a:pt x="29" y="406"/>
                    <a:pt x="78" y="456"/>
                  </a:cubicBezTo>
                  <a:cubicBezTo>
                    <a:pt x="128" y="505"/>
                    <a:pt x="196" y="533"/>
                    <a:pt x="266" y="533"/>
                  </a:cubicBezTo>
                  <a:cubicBezTo>
                    <a:pt x="336" y="533"/>
                    <a:pt x="405" y="505"/>
                    <a:pt x="454" y="456"/>
                  </a:cubicBezTo>
                  <a:cubicBezTo>
                    <a:pt x="504" y="406"/>
                    <a:pt x="532" y="338"/>
                    <a:pt x="532" y="267"/>
                  </a:cubicBezTo>
                  <a:cubicBezTo>
                    <a:pt x="532" y="197"/>
                    <a:pt x="504" y="129"/>
                    <a:pt x="454" y="79"/>
                  </a:cubicBezTo>
                  <a:cubicBezTo>
                    <a:pt x="404"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4"/>
            <p:cNvSpPr/>
            <p:nvPr/>
          </p:nvSpPr>
          <p:spPr>
            <a:xfrm>
              <a:off x="7181030" y="3423916"/>
              <a:ext cx="44046" cy="44080"/>
            </a:xfrm>
            <a:custGeom>
              <a:rect b="b" l="l" r="r" t="t"/>
              <a:pathLst>
                <a:path extrusionOk="0" h="1329" w="1328">
                  <a:moveTo>
                    <a:pt x="664" y="533"/>
                  </a:moveTo>
                  <a:cubicBezTo>
                    <a:pt x="736" y="533"/>
                    <a:pt x="795" y="591"/>
                    <a:pt x="795" y="664"/>
                  </a:cubicBezTo>
                  <a:cubicBezTo>
                    <a:pt x="795" y="737"/>
                    <a:pt x="736" y="797"/>
                    <a:pt x="664" y="797"/>
                  </a:cubicBezTo>
                  <a:cubicBezTo>
                    <a:pt x="591" y="797"/>
                    <a:pt x="533" y="737"/>
                    <a:pt x="533" y="664"/>
                  </a:cubicBezTo>
                  <a:cubicBezTo>
                    <a:pt x="533" y="591"/>
                    <a:pt x="591" y="533"/>
                    <a:pt x="664" y="533"/>
                  </a:cubicBezTo>
                  <a:close/>
                  <a:moveTo>
                    <a:pt x="664" y="1"/>
                  </a:moveTo>
                  <a:cubicBezTo>
                    <a:pt x="297" y="1"/>
                    <a:pt x="1" y="299"/>
                    <a:pt x="1" y="664"/>
                  </a:cubicBezTo>
                  <a:cubicBezTo>
                    <a:pt x="1" y="1031"/>
                    <a:pt x="297" y="1328"/>
                    <a:pt x="664" y="1328"/>
                  </a:cubicBezTo>
                  <a:cubicBezTo>
                    <a:pt x="1029" y="1328"/>
                    <a:pt x="1327" y="1031"/>
                    <a:pt x="1327" y="664"/>
                  </a:cubicBezTo>
                  <a:cubicBezTo>
                    <a:pt x="1327" y="299"/>
                    <a:pt x="1029" y="1"/>
                    <a:pt x="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9" name="Google Shape;2689;p64"/>
          <p:cNvGrpSpPr/>
          <p:nvPr/>
        </p:nvGrpSpPr>
        <p:grpSpPr>
          <a:xfrm>
            <a:off x="7367885" y="3044950"/>
            <a:ext cx="525083" cy="536704"/>
            <a:chOff x="7441661" y="3145176"/>
            <a:chExt cx="588988" cy="602023"/>
          </a:xfrm>
        </p:grpSpPr>
        <p:sp>
          <p:nvSpPr>
            <p:cNvPr id="2690" name="Google Shape;2690;p64"/>
            <p:cNvSpPr/>
            <p:nvPr/>
          </p:nvSpPr>
          <p:spPr>
            <a:xfrm>
              <a:off x="7479339" y="3187365"/>
              <a:ext cx="494129" cy="534129"/>
            </a:xfrm>
            <a:custGeom>
              <a:rect b="b" l="l" r="r" t="t"/>
              <a:pathLst>
                <a:path extrusionOk="0" h="16104" w="14898">
                  <a:moveTo>
                    <a:pt x="1303" y="2466"/>
                  </a:moveTo>
                  <a:lnTo>
                    <a:pt x="1303" y="3235"/>
                  </a:lnTo>
                  <a:lnTo>
                    <a:pt x="533" y="3235"/>
                  </a:lnTo>
                  <a:lnTo>
                    <a:pt x="533" y="2466"/>
                  </a:lnTo>
                  <a:close/>
                  <a:moveTo>
                    <a:pt x="10636" y="1124"/>
                  </a:moveTo>
                  <a:cubicBezTo>
                    <a:pt x="11817" y="1124"/>
                    <a:pt x="12778" y="2083"/>
                    <a:pt x="12778" y="3262"/>
                  </a:cubicBezTo>
                  <a:lnTo>
                    <a:pt x="12778" y="3726"/>
                  </a:lnTo>
                  <a:cubicBezTo>
                    <a:pt x="12526" y="3374"/>
                    <a:pt x="12185" y="3090"/>
                    <a:pt x="11753" y="2870"/>
                  </a:cubicBezTo>
                  <a:cubicBezTo>
                    <a:pt x="11402" y="2692"/>
                    <a:pt x="10899" y="2498"/>
                    <a:pt x="9992" y="2385"/>
                  </a:cubicBezTo>
                  <a:lnTo>
                    <a:pt x="9992" y="1635"/>
                  </a:lnTo>
                  <a:cubicBezTo>
                    <a:pt x="9992" y="1498"/>
                    <a:pt x="9976" y="1367"/>
                    <a:pt x="9944" y="1239"/>
                  </a:cubicBezTo>
                  <a:cubicBezTo>
                    <a:pt x="10162" y="1165"/>
                    <a:pt x="10394" y="1124"/>
                    <a:pt x="10636" y="1124"/>
                  </a:cubicBezTo>
                  <a:close/>
                  <a:moveTo>
                    <a:pt x="3091" y="7842"/>
                  </a:moveTo>
                  <a:lnTo>
                    <a:pt x="3091" y="8874"/>
                  </a:lnTo>
                  <a:lnTo>
                    <a:pt x="2791" y="8874"/>
                  </a:lnTo>
                  <a:cubicBezTo>
                    <a:pt x="2644" y="8874"/>
                    <a:pt x="2525" y="8992"/>
                    <a:pt x="2525" y="9139"/>
                  </a:cubicBezTo>
                  <a:cubicBezTo>
                    <a:pt x="2525" y="9287"/>
                    <a:pt x="2644" y="9405"/>
                    <a:pt x="2791" y="9405"/>
                  </a:cubicBezTo>
                  <a:lnTo>
                    <a:pt x="3091" y="9405"/>
                  </a:lnTo>
                  <a:lnTo>
                    <a:pt x="3091" y="9800"/>
                  </a:lnTo>
                  <a:cubicBezTo>
                    <a:pt x="3091" y="10018"/>
                    <a:pt x="3106" y="10232"/>
                    <a:pt x="3132" y="10442"/>
                  </a:cubicBezTo>
                  <a:cubicBezTo>
                    <a:pt x="2516" y="10375"/>
                    <a:pt x="2035" y="9854"/>
                    <a:pt x="2035" y="9220"/>
                  </a:cubicBezTo>
                  <a:lnTo>
                    <a:pt x="2035" y="9059"/>
                  </a:lnTo>
                  <a:cubicBezTo>
                    <a:pt x="2035" y="8440"/>
                    <a:pt x="2495" y="7927"/>
                    <a:pt x="3091" y="7842"/>
                  </a:cubicBezTo>
                  <a:close/>
                  <a:moveTo>
                    <a:pt x="13309" y="7842"/>
                  </a:moveTo>
                  <a:cubicBezTo>
                    <a:pt x="13905" y="7927"/>
                    <a:pt x="14366" y="8440"/>
                    <a:pt x="14366" y="9059"/>
                  </a:cubicBezTo>
                  <a:lnTo>
                    <a:pt x="14366" y="9220"/>
                  </a:lnTo>
                  <a:cubicBezTo>
                    <a:pt x="14366" y="9854"/>
                    <a:pt x="13885" y="10376"/>
                    <a:pt x="13267" y="10442"/>
                  </a:cubicBezTo>
                  <a:cubicBezTo>
                    <a:pt x="13295" y="10231"/>
                    <a:pt x="13309" y="10016"/>
                    <a:pt x="13309" y="9800"/>
                  </a:cubicBezTo>
                  <a:lnTo>
                    <a:pt x="13309" y="9406"/>
                  </a:lnTo>
                  <a:lnTo>
                    <a:pt x="13610" y="9406"/>
                  </a:lnTo>
                  <a:cubicBezTo>
                    <a:pt x="13757" y="9406"/>
                    <a:pt x="13875" y="9287"/>
                    <a:pt x="13875" y="9140"/>
                  </a:cubicBezTo>
                  <a:cubicBezTo>
                    <a:pt x="13875" y="8993"/>
                    <a:pt x="13757" y="8874"/>
                    <a:pt x="13610" y="8874"/>
                  </a:cubicBezTo>
                  <a:lnTo>
                    <a:pt x="13309" y="8874"/>
                  </a:lnTo>
                  <a:lnTo>
                    <a:pt x="13309" y="7842"/>
                  </a:lnTo>
                  <a:close/>
                  <a:moveTo>
                    <a:pt x="4728" y="0"/>
                  </a:moveTo>
                  <a:cubicBezTo>
                    <a:pt x="3826" y="0"/>
                    <a:pt x="3091" y="733"/>
                    <a:pt x="3091" y="1635"/>
                  </a:cubicBezTo>
                  <a:lnTo>
                    <a:pt x="3091" y="4541"/>
                  </a:lnTo>
                  <a:lnTo>
                    <a:pt x="2327" y="4541"/>
                  </a:lnTo>
                  <a:cubicBezTo>
                    <a:pt x="2307" y="4539"/>
                    <a:pt x="2267" y="4519"/>
                    <a:pt x="2255" y="4506"/>
                  </a:cubicBezTo>
                  <a:lnTo>
                    <a:pt x="1645" y="3687"/>
                  </a:lnTo>
                  <a:cubicBezTo>
                    <a:pt x="1760" y="3607"/>
                    <a:pt x="1835" y="3475"/>
                    <a:pt x="1835" y="3325"/>
                  </a:cubicBezTo>
                  <a:lnTo>
                    <a:pt x="1835" y="2378"/>
                  </a:lnTo>
                  <a:cubicBezTo>
                    <a:pt x="1835" y="2134"/>
                    <a:pt x="1636" y="1934"/>
                    <a:pt x="1391" y="1934"/>
                  </a:cubicBezTo>
                  <a:lnTo>
                    <a:pt x="443" y="1934"/>
                  </a:lnTo>
                  <a:cubicBezTo>
                    <a:pt x="199" y="1934"/>
                    <a:pt x="1" y="2134"/>
                    <a:pt x="1" y="2378"/>
                  </a:cubicBezTo>
                  <a:lnTo>
                    <a:pt x="1" y="3325"/>
                  </a:lnTo>
                  <a:cubicBezTo>
                    <a:pt x="1" y="3569"/>
                    <a:pt x="199" y="3767"/>
                    <a:pt x="443" y="3767"/>
                  </a:cubicBezTo>
                  <a:lnTo>
                    <a:pt x="1042" y="3767"/>
                  </a:lnTo>
                  <a:lnTo>
                    <a:pt x="1829" y="4824"/>
                  </a:lnTo>
                  <a:cubicBezTo>
                    <a:pt x="1935" y="4967"/>
                    <a:pt x="2145" y="5072"/>
                    <a:pt x="2324" y="5072"/>
                  </a:cubicBezTo>
                  <a:lnTo>
                    <a:pt x="3091" y="5072"/>
                  </a:lnTo>
                  <a:lnTo>
                    <a:pt x="3091" y="7306"/>
                  </a:lnTo>
                  <a:cubicBezTo>
                    <a:pt x="2201" y="7394"/>
                    <a:pt x="1503" y="8146"/>
                    <a:pt x="1503" y="9059"/>
                  </a:cubicBezTo>
                  <a:lnTo>
                    <a:pt x="1503" y="9220"/>
                  </a:lnTo>
                  <a:cubicBezTo>
                    <a:pt x="1503" y="10180"/>
                    <a:pt x="2275" y="10962"/>
                    <a:pt x="3231" y="10980"/>
                  </a:cubicBezTo>
                  <a:cubicBezTo>
                    <a:pt x="3626" y="12635"/>
                    <a:pt x="4835" y="13978"/>
                    <a:pt x="6410" y="14562"/>
                  </a:cubicBezTo>
                  <a:lnTo>
                    <a:pt x="6410" y="15660"/>
                  </a:lnTo>
                  <a:cubicBezTo>
                    <a:pt x="6410" y="15904"/>
                    <a:pt x="6608" y="16103"/>
                    <a:pt x="6852" y="16103"/>
                  </a:cubicBezTo>
                  <a:lnTo>
                    <a:pt x="7708" y="16103"/>
                  </a:lnTo>
                  <a:cubicBezTo>
                    <a:pt x="7853" y="16103"/>
                    <a:pt x="7973" y="15984"/>
                    <a:pt x="7973" y="15838"/>
                  </a:cubicBezTo>
                  <a:cubicBezTo>
                    <a:pt x="7973" y="15691"/>
                    <a:pt x="7853" y="15572"/>
                    <a:pt x="7708" y="15572"/>
                  </a:cubicBezTo>
                  <a:lnTo>
                    <a:pt x="6941" y="15572"/>
                  </a:lnTo>
                  <a:lnTo>
                    <a:pt x="6941" y="14727"/>
                  </a:lnTo>
                  <a:cubicBezTo>
                    <a:pt x="7336" y="14825"/>
                    <a:pt x="7749" y="14879"/>
                    <a:pt x="8174" y="14879"/>
                  </a:cubicBezTo>
                  <a:lnTo>
                    <a:pt x="8227" y="14879"/>
                  </a:lnTo>
                  <a:cubicBezTo>
                    <a:pt x="8643" y="14879"/>
                    <a:pt x="9058" y="14826"/>
                    <a:pt x="9459" y="14727"/>
                  </a:cubicBezTo>
                  <a:lnTo>
                    <a:pt x="9459" y="15572"/>
                  </a:lnTo>
                  <a:lnTo>
                    <a:pt x="9302" y="15572"/>
                  </a:lnTo>
                  <a:cubicBezTo>
                    <a:pt x="9155" y="15572"/>
                    <a:pt x="9036" y="15691"/>
                    <a:pt x="9036" y="15838"/>
                  </a:cubicBezTo>
                  <a:cubicBezTo>
                    <a:pt x="9036" y="15984"/>
                    <a:pt x="9155" y="16103"/>
                    <a:pt x="9302" y="16103"/>
                  </a:cubicBezTo>
                  <a:lnTo>
                    <a:pt x="9549" y="16103"/>
                  </a:lnTo>
                  <a:cubicBezTo>
                    <a:pt x="9793" y="16103"/>
                    <a:pt x="9991" y="15904"/>
                    <a:pt x="9991" y="15660"/>
                  </a:cubicBezTo>
                  <a:lnTo>
                    <a:pt x="9991" y="14562"/>
                  </a:lnTo>
                  <a:cubicBezTo>
                    <a:pt x="10199" y="14486"/>
                    <a:pt x="10401" y="14397"/>
                    <a:pt x="10596" y="14293"/>
                  </a:cubicBezTo>
                  <a:cubicBezTo>
                    <a:pt x="10726" y="14225"/>
                    <a:pt x="10776" y="14064"/>
                    <a:pt x="10708" y="13934"/>
                  </a:cubicBezTo>
                  <a:cubicBezTo>
                    <a:pt x="10660" y="13844"/>
                    <a:pt x="10567" y="13792"/>
                    <a:pt x="10472" y="13792"/>
                  </a:cubicBezTo>
                  <a:cubicBezTo>
                    <a:pt x="10430" y="13792"/>
                    <a:pt x="10388" y="13802"/>
                    <a:pt x="10348" y="13823"/>
                  </a:cubicBezTo>
                  <a:cubicBezTo>
                    <a:pt x="9700" y="14165"/>
                    <a:pt x="8965" y="14347"/>
                    <a:pt x="8227" y="14347"/>
                  </a:cubicBezTo>
                  <a:lnTo>
                    <a:pt x="8174" y="14347"/>
                  </a:lnTo>
                  <a:cubicBezTo>
                    <a:pt x="5664" y="14347"/>
                    <a:pt x="3623" y="12308"/>
                    <a:pt x="3623" y="9800"/>
                  </a:cubicBezTo>
                  <a:lnTo>
                    <a:pt x="3623" y="5650"/>
                  </a:lnTo>
                  <a:cubicBezTo>
                    <a:pt x="3623" y="5445"/>
                    <a:pt x="3637" y="5253"/>
                    <a:pt x="3663" y="5072"/>
                  </a:cubicBezTo>
                  <a:lnTo>
                    <a:pt x="4373" y="5072"/>
                  </a:lnTo>
                  <a:cubicBezTo>
                    <a:pt x="4520" y="5072"/>
                    <a:pt x="4639" y="4953"/>
                    <a:pt x="4639" y="4807"/>
                  </a:cubicBezTo>
                  <a:cubicBezTo>
                    <a:pt x="4639" y="4659"/>
                    <a:pt x="4520" y="4541"/>
                    <a:pt x="4373" y="4541"/>
                  </a:cubicBezTo>
                  <a:lnTo>
                    <a:pt x="3795" y="4541"/>
                  </a:lnTo>
                  <a:cubicBezTo>
                    <a:pt x="3988" y="4008"/>
                    <a:pt x="4348" y="3618"/>
                    <a:pt x="4888" y="3344"/>
                  </a:cubicBezTo>
                  <a:cubicBezTo>
                    <a:pt x="5601" y="2984"/>
                    <a:pt x="6614" y="2823"/>
                    <a:pt x="8174" y="2823"/>
                  </a:cubicBezTo>
                  <a:lnTo>
                    <a:pt x="8227" y="2823"/>
                  </a:lnTo>
                  <a:cubicBezTo>
                    <a:pt x="9787" y="2823"/>
                    <a:pt x="10800" y="2984"/>
                    <a:pt x="11513" y="3344"/>
                  </a:cubicBezTo>
                  <a:cubicBezTo>
                    <a:pt x="12375" y="3782"/>
                    <a:pt x="12778" y="4514"/>
                    <a:pt x="12778" y="5650"/>
                  </a:cubicBezTo>
                  <a:lnTo>
                    <a:pt x="12778" y="9800"/>
                  </a:lnTo>
                  <a:cubicBezTo>
                    <a:pt x="12778" y="10859"/>
                    <a:pt x="12405" y="11890"/>
                    <a:pt x="11729" y="12702"/>
                  </a:cubicBezTo>
                  <a:cubicBezTo>
                    <a:pt x="11636" y="12815"/>
                    <a:pt x="11651" y="12983"/>
                    <a:pt x="11764" y="13077"/>
                  </a:cubicBezTo>
                  <a:cubicBezTo>
                    <a:pt x="11814" y="13118"/>
                    <a:pt x="11874" y="13138"/>
                    <a:pt x="11934" y="13138"/>
                  </a:cubicBezTo>
                  <a:cubicBezTo>
                    <a:pt x="12010" y="13138"/>
                    <a:pt x="12086" y="13105"/>
                    <a:pt x="12139" y="13043"/>
                  </a:cubicBezTo>
                  <a:cubicBezTo>
                    <a:pt x="12638" y="12441"/>
                    <a:pt x="12989" y="11733"/>
                    <a:pt x="13170" y="10980"/>
                  </a:cubicBezTo>
                  <a:cubicBezTo>
                    <a:pt x="14126" y="10962"/>
                    <a:pt x="14898" y="10180"/>
                    <a:pt x="14898" y="9220"/>
                  </a:cubicBezTo>
                  <a:lnTo>
                    <a:pt x="14898" y="9059"/>
                  </a:lnTo>
                  <a:cubicBezTo>
                    <a:pt x="14898" y="8146"/>
                    <a:pt x="14200" y="7394"/>
                    <a:pt x="13309" y="7306"/>
                  </a:cubicBezTo>
                  <a:lnTo>
                    <a:pt x="13309" y="3263"/>
                  </a:lnTo>
                  <a:cubicBezTo>
                    <a:pt x="13309" y="1790"/>
                    <a:pt x="12110" y="592"/>
                    <a:pt x="10636" y="592"/>
                  </a:cubicBezTo>
                  <a:cubicBezTo>
                    <a:pt x="10319" y="592"/>
                    <a:pt x="10014" y="648"/>
                    <a:pt x="9731" y="751"/>
                  </a:cubicBezTo>
                  <a:cubicBezTo>
                    <a:pt x="9440" y="300"/>
                    <a:pt x="8933" y="0"/>
                    <a:pt x="8357" y="0"/>
                  </a:cubicBezTo>
                  <a:lnTo>
                    <a:pt x="7849" y="0"/>
                  </a:lnTo>
                  <a:cubicBezTo>
                    <a:pt x="7703" y="0"/>
                    <a:pt x="7583" y="119"/>
                    <a:pt x="7583" y="266"/>
                  </a:cubicBezTo>
                  <a:cubicBezTo>
                    <a:pt x="7583" y="413"/>
                    <a:pt x="7703" y="532"/>
                    <a:pt x="7849" y="532"/>
                  </a:cubicBezTo>
                  <a:lnTo>
                    <a:pt x="8357" y="532"/>
                  </a:lnTo>
                  <a:cubicBezTo>
                    <a:pt x="8965" y="532"/>
                    <a:pt x="9461" y="1027"/>
                    <a:pt x="9461" y="1635"/>
                  </a:cubicBezTo>
                  <a:lnTo>
                    <a:pt x="9461" y="2334"/>
                  </a:lnTo>
                  <a:cubicBezTo>
                    <a:pt x="9104" y="2307"/>
                    <a:pt x="8695" y="2292"/>
                    <a:pt x="8227" y="2292"/>
                  </a:cubicBezTo>
                  <a:lnTo>
                    <a:pt x="8174" y="2292"/>
                  </a:lnTo>
                  <a:cubicBezTo>
                    <a:pt x="7065" y="2292"/>
                    <a:pt x="5661" y="2357"/>
                    <a:pt x="4648" y="2871"/>
                  </a:cubicBezTo>
                  <a:cubicBezTo>
                    <a:pt x="4216" y="3090"/>
                    <a:pt x="3875" y="3374"/>
                    <a:pt x="3623" y="3726"/>
                  </a:cubicBezTo>
                  <a:lnTo>
                    <a:pt x="3623" y="1635"/>
                  </a:lnTo>
                  <a:cubicBezTo>
                    <a:pt x="3623" y="1027"/>
                    <a:pt x="4119" y="532"/>
                    <a:pt x="4728" y="532"/>
                  </a:cubicBezTo>
                  <a:lnTo>
                    <a:pt x="6041" y="532"/>
                  </a:lnTo>
                  <a:cubicBezTo>
                    <a:pt x="6188" y="532"/>
                    <a:pt x="6307" y="413"/>
                    <a:pt x="6307" y="266"/>
                  </a:cubicBezTo>
                  <a:cubicBezTo>
                    <a:pt x="6307" y="119"/>
                    <a:pt x="6188" y="0"/>
                    <a:pt x="6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4"/>
            <p:cNvSpPr/>
            <p:nvPr/>
          </p:nvSpPr>
          <p:spPr>
            <a:xfrm>
              <a:off x="7734331" y="3455392"/>
              <a:ext cx="47927" cy="79403"/>
            </a:xfrm>
            <a:custGeom>
              <a:rect b="b" l="l" r="r" t="t"/>
              <a:pathLst>
                <a:path extrusionOk="0" h="2394" w="1445">
                  <a:moveTo>
                    <a:pt x="266" y="1"/>
                  </a:moveTo>
                  <a:cubicBezTo>
                    <a:pt x="119" y="1"/>
                    <a:pt x="0" y="120"/>
                    <a:pt x="0" y="266"/>
                  </a:cubicBezTo>
                  <a:lnTo>
                    <a:pt x="0" y="1773"/>
                  </a:lnTo>
                  <a:cubicBezTo>
                    <a:pt x="0" y="2116"/>
                    <a:pt x="278" y="2394"/>
                    <a:pt x="621" y="2394"/>
                  </a:cubicBezTo>
                  <a:lnTo>
                    <a:pt x="1179" y="2394"/>
                  </a:lnTo>
                  <a:cubicBezTo>
                    <a:pt x="1326" y="2394"/>
                    <a:pt x="1445" y="2275"/>
                    <a:pt x="1445" y="2128"/>
                  </a:cubicBezTo>
                  <a:cubicBezTo>
                    <a:pt x="1445" y="1981"/>
                    <a:pt x="1326" y="1862"/>
                    <a:pt x="1179" y="1862"/>
                  </a:cubicBezTo>
                  <a:lnTo>
                    <a:pt x="621" y="1862"/>
                  </a:lnTo>
                  <a:cubicBezTo>
                    <a:pt x="573" y="1862"/>
                    <a:pt x="532" y="1821"/>
                    <a:pt x="532" y="1773"/>
                  </a:cubicBezTo>
                  <a:lnTo>
                    <a:pt x="532" y="266"/>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4"/>
            <p:cNvSpPr/>
            <p:nvPr/>
          </p:nvSpPr>
          <p:spPr>
            <a:xfrm>
              <a:off x="7775094" y="3425309"/>
              <a:ext cx="119668" cy="78773"/>
            </a:xfrm>
            <a:custGeom>
              <a:rect b="b" l="l" r="r" t="t"/>
              <a:pathLst>
                <a:path extrusionOk="0" h="2375" w="3608">
                  <a:moveTo>
                    <a:pt x="1804" y="962"/>
                  </a:moveTo>
                  <a:cubicBezTo>
                    <a:pt x="1928" y="962"/>
                    <a:pt x="2030" y="1064"/>
                    <a:pt x="2030" y="1188"/>
                  </a:cubicBezTo>
                  <a:cubicBezTo>
                    <a:pt x="2030" y="1312"/>
                    <a:pt x="1928" y="1414"/>
                    <a:pt x="1804" y="1414"/>
                  </a:cubicBezTo>
                  <a:cubicBezTo>
                    <a:pt x="1679" y="1414"/>
                    <a:pt x="1577" y="1312"/>
                    <a:pt x="1577" y="1188"/>
                  </a:cubicBezTo>
                  <a:cubicBezTo>
                    <a:pt x="1577" y="1064"/>
                    <a:pt x="1679" y="962"/>
                    <a:pt x="1804" y="962"/>
                  </a:cubicBezTo>
                  <a:close/>
                  <a:moveTo>
                    <a:pt x="1305" y="618"/>
                  </a:moveTo>
                  <a:lnTo>
                    <a:pt x="1305" y="618"/>
                  </a:lnTo>
                  <a:cubicBezTo>
                    <a:pt x="1146" y="757"/>
                    <a:pt x="1045" y="961"/>
                    <a:pt x="1045" y="1188"/>
                  </a:cubicBezTo>
                  <a:cubicBezTo>
                    <a:pt x="1045" y="1415"/>
                    <a:pt x="1146" y="1619"/>
                    <a:pt x="1305" y="1758"/>
                  </a:cubicBezTo>
                  <a:cubicBezTo>
                    <a:pt x="1009" y="1653"/>
                    <a:pt x="752" y="1457"/>
                    <a:pt x="570" y="1188"/>
                  </a:cubicBezTo>
                  <a:cubicBezTo>
                    <a:pt x="752" y="919"/>
                    <a:pt x="1009" y="723"/>
                    <a:pt x="1305" y="618"/>
                  </a:cubicBezTo>
                  <a:close/>
                  <a:moveTo>
                    <a:pt x="2302" y="618"/>
                  </a:moveTo>
                  <a:lnTo>
                    <a:pt x="2302" y="618"/>
                  </a:lnTo>
                  <a:cubicBezTo>
                    <a:pt x="2598" y="723"/>
                    <a:pt x="2857" y="919"/>
                    <a:pt x="3037" y="1188"/>
                  </a:cubicBezTo>
                  <a:cubicBezTo>
                    <a:pt x="2856" y="1457"/>
                    <a:pt x="2598" y="1653"/>
                    <a:pt x="2302" y="1758"/>
                  </a:cubicBezTo>
                  <a:cubicBezTo>
                    <a:pt x="2461" y="1619"/>
                    <a:pt x="2562" y="1415"/>
                    <a:pt x="2562" y="1188"/>
                  </a:cubicBezTo>
                  <a:cubicBezTo>
                    <a:pt x="2562" y="961"/>
                    <a:pt x="2461" y="758"/>
                    <a:pt x="2302" y="618"/>
                  </a:cubicBezTo>
                  <a:close/>
                  <a:moveTo>
                    <a:pt x="1804" y="1"/>
                  </a:moveTo>
                  <a:cubicBezTo>
                    <a:pt x="1104" y="1"/>
                    <a:pt x="464" y="355"/>
                    <a:pt x="92" y="949"/>
                  </a:cubicBezTo>
                  <a:cubicBezTo>
                    <a:pt x="0" y="1094"/>
                    <a:pt x="0" y="1282"/>
                    <a:pt x="92" y="1427"/>
                  </a:cubicBezTo>
                  <a:cubicBezTo>
                    <a:pt x="464" y="2021"/>
                    <a:pt x="1104" y="2375"/>
                    <a:pt x="1804" y="2375"/>
                  </a:cubicBezTo>
                  <a:cubicBezTo>
                    <a:pt x="2503" y="2375"/>
                    <a:pt x="3144" y="2021"/>
                    <a:pt x="3516" y="1427"/>
                  </a:cubicBezTo>
                  <a:cubicBezTo>
                    <a:pt x="3607" y="1282"/>
                    <a:pt x="3607" y="1093"/>
                    <a:pt x="3516" y="949"/>
                  </a:cubicBezTo>
                  <a:cubicBezTo>
                    <a:pt x="3143" y="355"/>
                    <a:pt x="2503" y="1"/>
                    <a:pt x="1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4"/>
            <p:cNvSpPr/>
            <p:nvPr/>
          </p:nvSpPr>
          <p:spPr>
            <a:xfrm>
              <a:off x="7607896" y="3425309"/>
              <a:ext cx="119635" cy="78773"/>
            </a:xfrm>
            <a:custGeom>
              <a:rect b="b" l="l" r="r" t="t"/>
              <a:pathLst>
                <a:path extrusionOk="0" h="2375" w="3607">
                  <a:moveTo>
                    <a:pt x="1804" y="962"/>
                  </a:moveTo>
                  <a:cubicBezTo>
                    <a:pt x="1929" y="962"/>
                    <a:pt x="2031" y="1064"/>
                    <a:pt x="2031" y="1188"/>
                  </a:cubicBezTo>
                  <a:cubicBezTo>
                    <a:pt x="2031" y="1312"/>
                    <a:pt x="1929" y="1414"/>
                    <a:pt x="1804" y="1414"/>
                  </a:cubicBezTo>
                  <a:cubicBezTo>
                    <a:pt x="1679" y="1414"/>
                    <a:pt x="1578" y="1312"/>
                    <a:pt x="1578" y="1188"/>
                  </a:cubicBezTo>
                  <a:cubicBezTo>
                    <a:pt x="1578" y="1064"/>
                    <a:pt x="1680" y="962"/>
                    <a:pt x="1804" y="962"/>
                  </a:cubicBezTo>
                  <a:close/>
                  <a:moveTo>
                    <a:pt x="1306" y="618"/>
                  </a:moveTo>
                  <a:lnTo>
                    <a:pt x="1306" y="618"/>
                  </a:lnTo>
                  <a:cubicBezTo>
                    <a:pt x="1147" y="757"/>
                    <a:pt x="1046" y="961"/>
                    <a:pt x="1046" y="1188"/>
                  </a:cubicBezTo>
                  <a:cubicBezTo>
                    <a:pt x="1046" y="1415"/>
                    <a:pt x="1147" y="1618"/>
                    <a:pt x="1306" y="1758"/>
                  </a:cubicBezTo>
                  <a:cubicBezTo>
                    <a:pt x="1010" y="1653"/>
                    <a:pt x="751" y="1457"/>
                    <a:pt x="571" y="1188"/>
                  </a:cubicBezTo>
                  <a:cubicBezTo>
                    <a:pt x="751" y="919"/>
                    <a:pt x="1010" y="723"/>
                    <a:pt x="1306" y="618"/>
                  </a:cubicBezTo>
                  <a:close/>
                  <a:moveTo>
                    <a:pt x="2302" y="618"/>
                  </a:moveTo>
                  <a:cubicBezTo>
                    <a:pt x="2598" y="723"/>
                    <a:pt x="2856" y="919"/>
                    <a:pt x="3038" y="1188"/>
                  </a:cubicBezTo>
                  <a:cubicBezTo>
                    <a:pt x="2856" y="1457"/>
                    <a:pt x="2599" y="1653"/>
                    <a:pt x="2302" y="1758"/>
                  </a:cubicBezTo>
                  <a:cubicBezTo>
                    <a:pt x="2461" y="1619"/>
                    <a:pt x="2563" y="1415"/>
                    <a:pt x="2563" y="1188"/>
                  </a:cubicBezTo>
                  <a:cubicBezTo>
                    <a:pt x="2563" y="961"/>
                    <a:pt x="2461" y="758"/>
                    <a:pt x="2302" y="618"/>
                  </a:cubicBezTo>
                  <a:close/>
                  <a:moveTo>
                    <a:pt x="1804" y="1"/>
                  </a:moveTo>
                  <a:cubicBezTo>
                    <a:pt x="1105" y="1"/>
                    <a:pt x="464" y="355"/>
                    <a:pt x="92" y="949"/>
                  </a:cubicBezTo>
                  <a:cubicBezTo>
                    <a:pt x="1" y="1093"/>
                    <a:pt x="1" y="1282"/>
                    <a:pt x="92" y="1427"/>
                  </a:cubicBezTo>
                  <a:cubicBezTo>
                    <a:pt x="464" y="2021"/>
                    <a:pt x="1105" y="2375"/>
                    <a:pt x="1804" y="2375"/>
                  </a:cubicBezTo>
                  <a:cubicBezTo>
                    <a:pt x="2504" y="2375"/>
                    <a:pt x="3144" y="2021"/>
                    <a:pt x="3516" y="1427"/>
                  </a:cubicBezTo>
                  <a:cubicBezTo>
                    <a:pt x="3607" y="1282"/>
                    <a:pt x="3607" y="1093"/>
                    <a:pt x="3516" y="949"/>
                  </a:cubicBezTo>
                  <a:cubicBezTo>
                    <a:pt x="3144" y="355"/>
                    <a:pt x="2504" y="1"/>
                    <a:pt x="1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4"/>
            <p:cNvSpPr/>
            <p:nvPr/>
          </p:nvSpPr>
          <p:spPr>
            <a:xfrm>
              <a:off x="7611511" y="3385773"/>
              <a:ext cx="115257" cy="29055"/>
            </a:xfrm>
            <a:custGeom>
              <a:rect b="b" l="l" r="r" t="t"/>
              <a:pathLst>
                <a:path extrusionOk="0" h="876" w="3475">
                  <a:moveTo>
                    <a:pt x="1738" y="1"/>
                  </a:moveTo>
                  <a:cubicBezTo>
                    <a:pt x="1204" y="1"/>
                    <a:pt x="670" y="125"/>
                    <a:pt x="183" y="373"/>
                  </a:cubicBezTo>
                  <a:cubicBezTo>
                    <a:pt x="53" y="439"/>
                    <a:pt x="1" y="599"/>
                    <a:pt x="67" y="730"/>
                  </a:cubicBezTo>
                  <a:cubicBezTo>
                    <a:pt x="114" y="822"/>
                    <a:pt x="208" y="875"/>
                    <a:pt x="304" y="875"/>
                  </a:cubicBezTo>
                  <a:cubicBezTo>
                    <a:pt x="345" y="875"/>
                    <a:pt x="387" y="866"/>
                    <a:pt x="426" y="846"/>
                  </a:cubicBezTo>
                  <a:cubicBezTo>
                    <a:pt x="836" y="636"/>
                    <a:pt x="1287" y="532"/>
                    <a:pt x="1738" y="532"/>
                  </a:cubicBezTo>
                  <a:cubicBezTo>
                    <a:pt x="2189" y="532"/>
                    <a:pt x="2640" y="636"/>
                    <a:pt x="3051" y="846"/>
                  </a:cubicBezTo>
                  <a:cubicBezTo>
                    <a:pt x="3089" y="866"/>
                    <a:pt x="3130" y="875"/>
                    <a:pt x="3171" y="875"/>
                  </a:cubicBezTo>
                  <a:cubicBezTo>
                    <a:pt x="3268" y="875"/>
                    <a:pt x="3361" y="822"/>
                    <a:pt x="3408" y="730"/>
                  </a:cubicBezTo>
                  <a:cubicBezTo>
                    <a:pt x="3474" y="599"/>
                    <a:pt x="3423" y="439"/>
                    <a:pt x="3291" y="373"/>
                  </a:cubicBezTo>
                  <a:cubicBezTo>
                    <a:pt x="2805" y="125"/>
                    <a:pt x="2272" y="1"/>
                    <a:pt x="1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4"/>
            <p:cNvSpPr/>
            <p:nvPr/>
          </p:nvSpPr>
          <p:spPr>
            <a:xfrm>
              <a:off x="7696354" y="3567266"/>
              <a:ext cx="109950" cy="17645"/>
            </a:xfrm>
            <a:custGeom>
              <a:rect b="b" l="l" r="r" t="t"/>
              <a:pathLst>
                <a:path extrusionOk="0" h="532" w="3315">
                  <a:moveTo>
                    <a:pt x="266" y="0"/>
                  </a:moveTo>
                  <a:cubicBezTo>
                    <a:pt x="119" y="0"/>
                    <a:pt x="0" y="120"/>
                    <a:pt x="0" y="265"/>
                  </a:cubicBezTo>
                  <a:cubicBezTo>
                    <a:pt x="0" y="413"/>
                    <a:pt x="119" y="531"/>
                    <a:pt x="266" y="531"/>
                  </a:cubicBezTo>
                  <a:lnTo>
                    <a:pt x="3049" y="531"/>
                  </a:lnTo>
                  <a:cubicBezTo>
                    <a:pt x="3196" y="531"/>
                    <a:pt x="3315" y="412"/>
                    <a:pt x="3315" y="265"/>
                  </a:cubicBezTo>
                  <a:cubicBezTo>
                    <a:pt x="3315" y="120"/>
                    <a:pt x="3196" y="0"/>
                    <a:pt x="3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4"/>
            <p:cNvSpPr/>
            <p:nvPr/>
          </p:nvSpPr>
          <p:spPr>
            <a:xfrm>
              <a:off x="7721428" y="3596586"/>
              <a:ext cx="59801" cy="17678"/>
            </a:xfrm>
            <a:custGeom>
              <a:rect b="b" l="l" r="r" t="t"/>
              <a:pathLst>
                <a:path extrusionOk="0" h="533" w="1803">
                  <a:moveTo>
                    <a:pt x="266" y="0"/>
                  </a:moveTo>
                  <a:cubicBezTo>
                    <a:pt x="119" y="0"/>
                    <a:pt x="0" y="120"/>
                    <a:pt x="0" y="266"/>
                  </a:cubicBezTo>
                  <a:cubicBezTo>
                    <a:pt x="0" y="413"/>
                    <a:pt x="119" y="532"/>
                    <a:pt x="266" y="532"/>
                  </a:cubicBezTo>
                  <a:lnTo>
                    <a:pt x="1537" y="532"/>
                  </a:lnTo>
                  <a:cubicBezTo>
                    <a:pt x="1684" y="532"/>
                    <a:pt x="1803" y="413"/>
                    <a:pt x="1803" y="266"/>
                  </a:cubicBezTo>
                  <a:cubicBezTo>
                    <a:pt x="1803" y="120"/>
                    <a:pt x="1684" y="0"/>
                    <a:pt x="1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4"/>
            <p:cNvSpPr/>
            <p:nvPr/>
          </p:nvSpPr>
          <p:spPr>
            <a:xfrm>
              <a:off x="7773369" y="3385773"/>
              <a:ext cx="115257" cy="29055"/>
            </a:xfrm>
            <a:custGeom>
              <a:rect b="b" l="l" r="r" t="t"/>
              <a:pathLst>
                <a:path extrusionOk="0" h="876" w="3475">
                  <a:moveTo>
                    <a:pt x="1738" y="1"/>
                  </a:moveTo>
                  <a:cubicBezTo>
                    <a:pt x="1204" y="1"/>
                    <a:pt x="670" y="125"/>
                    <a:pt x="184" y="373"/>
                  </a:cubicBezTo>
                  <a:cubicBezTo>
                    <a:pt x="53" y="439"/>
                    <a:pt x="1" y="599"/>
                    <a:pt x="68" y="730"/>
                  </a:cubicBezTo>
                  <a:cubicBezTo>
                    <a:pt x="114" y="822"/>
                    <a:pt x="208" y="875"/>
                    <a:pt x="304" y="875"/>
                  </a:cubicBezTo>
                  <a:cubicBezTo>
                    <a:pt x="345" y="875"/>
                    <a:pt x="386" y="866"/>
                    <a:pt x="425" y="846"/>
                  </a:cubicBezTo>
                  <a:cubicBezTo>
                    <a:pt x="836" y="636"/>
                    <a:pt x="1287" y="532"/>
                    <a:pt x="1738" y="532"/>
                  </a:cubicBezTo>
                  <a:cubicBezTo>
                    <a:pt x="2189" y="532"/>
                    <a:pt x="2640" y="636"/>
                    <a:pt x="3050" y="846"/>
                  </a:cubicBezTo>
                  <a:cubicBezTo>
                    <a:pt x="3089" y="866"/>
                    <a:pt x="3130" y="875"/>
                    <a:pt x="3171" y="875"/>
                  </a:cubicBezTo>
                  <a:cubicBezTo>
                    <a:pt x="3268" y="875"/>
                    <a:pt x="3361" y="822"/>
                    <a:pt x="3409" y="730"/>
                  </a:cubicBezTo>
                  <a:cubicBezTo>
                    <a:pt x="3474" y="599"/>
                    <a:pt x="3423" y="439"/>
                    <a:pt x="3292" y="373"/>
                  </a:cubicBezTo>
                  <a:cubicBezTo>
                    <a:pt x="2805" y="125"/>
                    <a:pt x="2272" y="1"/>
                    <a:pt x="1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4"/>
            <p:cNvSpPr/>
            <p:nvPr/>
          </p:nvSpPr>
          <p:spPr>
            <a:xfrm>
              <a:off x="7441661" y="3580035"/>
              <a:ext cx="167264" cy="167164"/>
            </a:xfrm>
            <a:custGeom>
              <a:rect b="b" l="l" r="r" t="t"/>
              <a:pathLst>
                <a:path extrusionOk="0" h="5040" w="5043">
                  <a:moveTo>
                    <a:pt x="266" y="0"/>
                  </a:moveTo>
                  <a:cubicBezTo>
                    <a:pt x="119" y="0"/>
                    <a:pt x="0" y="120"/>
                    <a:pt x="0" y="266"/>
                  </a:cubicBezTo>
                  <a:lnTo>
                    <a:pt x="0" y="4596"/>
                  </a:lnTo>
                  <a:cubicBezTo>
                    <a:pt x="0" y="4841"/>
                    <a:pt x="198" y="5040"/>
                    <a:pt x="443" y="5040"/>
                  </a:cubicBezTo>
                  <a:lnTo>
                    <a:pt x="4778" y="5040"/>
                  </a:lnTo>
                  <a:cubicBezTo>
                    <a:pt x="4925" y="5040"/>
                    <a:pt x="5043" y="4921"/>
                    <a:pt x="5043" y="4774"/>
                  </a:cubicBezTo>
                  <a:cubicBezTo>
                    <a:pt x="5043" y="4627"/>
                    <a:pt x="4924" y="4508"/>
                    <a:pt x="4777" y="4508"/>
                  </a:cubicBezTo>
                  <a:lnTo>
                    <a:pt x="531" y="4508"/>
                  </a:lnTo>
                  <a:lnTo>
                    <a:pt x="531" y="266"/>
                  </a:lnTo>
                  <a:cubicBezTo>
                    <a:pt x="531" y="120"/>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4"/>
            <p:cNvSpPr/>
            <p:nvPr/>
          </p:nvSpPr>
          <p:spPr>
            <a:xfrm>
              <a:off x="7441661" y="3145176"/>
              <a:ext cx="167264" cy="167164"/>
            </a:xfrm>
            <a:custGeom>
              <a:rect b="b" l="l" r="r" t="t"/>
              <a:pathLst>
                <a:path extrusionOk="0" h="5040" w="5043">
                  <a:moveTo>
                    <a:pt x="443" y="1"/>
                  </a:moveTo>
                  <a:cubicBezTo>
                    <a:pt x="198" y="1"/>
                    <a:pt x="0" y="199"/>
                    <a:pt x="0" y="443"/>
                  </a:cubicBezTo>
                  <a:lnTo>
                    <a:pt x="0" y="4773"/>
                  </a:lnTo>
                  <a:cubicBezTo>
                    <a:pt x="0" y="4920"/>
                    <a:pt x="119" y="5039"/>
                    <a:pt x="265" y="5039"/>
                  </a:cubicBezTo>
                  <a:cubicBezTo>
                    <a:pt x="413" y="5039"/>
                    <a:pt x="531" y="4920"/>
                    <a:pt x="531" y="4773"/>
                  </a:cubicBezTo>
                  <a:lnTo>
                    <a:pt x="531" y="533"/>
                  </a:lnTo>
                  <a:lnTo>
                    <a:pt x="4777" y="533"/>
                  </a:lnTo>
                  <a:cubicBezTo>
                    <a:pt x="4924" y="533"/>
                    <a:pt x="5043" y="414"/>
                    <a:pt x="5043" y="267"/>
                  </a:cubicBezTo>
                  <a:cubicBezTo>
                    <a:pt x="5043" y="120"/>
                    <a:pt x="4924" y="1"/>
                    <a:pt x="4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4"/>
            <p:cNvSpPr/>
            <p:nvPr/>
          </p:nvSpPr>
          <p:spPr>
            <a:xfrm>
              <a:off x="7863352" y="3580035"/>
              <a:ext cx="167297" cy="167164"/>
            </a:xfrm>
            <a:custGeom>
              <a:rect b="b" l="l" r="r" t="t"/>
              <a:pathLst>
                <a:path extrusionOk="0" h="5040" w="5044">
                  <a:moveTo>
                    <a:pt x="4778" y="0"/>
                  </a:moveTo>
                  <a:cubicBezTo>
                    <a:pt x="4631" y="0"/>
                    <a:pt x="4512" y="120"/>
                    <a:pt x="4512" y="266"/>
                  </a:cubicBezTo>
                  <a:lnTo>
                    <a:pt x="4512" y="4508"/>
                  </a:lnTo>
                  <a:lnTo>
                    <a:pt x="266" y="4508"/>
                  </a:lnTo>
                  <a:cubicBezTo>
                    <a:pt x="120" y="4508"/>
                    <a:pt x="0" y="4627"/>
                    <a:pt x="0" y="4774"/>
                  </a:cubicBezTo>
                  <a:cubicBezTo>
                    <a:pt x="0" y="4921"/>
                    <a:pt x="120" y="5040"/>
                    <a:pt x="266" y="5040"/>
                  </a:cubicBezTo>
                  <a:lnTo>
                    <a:pt x="4600" y="5040"/>
                  </a:lnTo>
                  <a:cubicBezTo>
                    <a:pt x="4845" y="5040"/>
                    <a:pt x="5044" y="4841"/>
                    <a:pt x="5044" y="4596"/>
                  </a:cubicBezTo>
                  <a:lnTo>
                    <a:pt x="5044" y="266"/>
                  </a:lnTo>
                  <a:cubicBezTo>
                    <a:pt x="5044" y="120"/>
                    <a:pt x="4925" y="0"/>
                    <a:pt x="47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4"/>
            <p:cNvSpPr/>
            <p:nvPr/>
          </p:nvSpPr>
          <p:spPr>
            <a:xfrm>
              <a:off x="7863352" y="3145176"/>
              <a:ext cx="167297" cy="167164"/>
            </a:xfrm>
            <a:custGeom>
              <a:rect b="b" l="l" r="r" t="t"/>
              <a:pathLst>
                <a:path extrusionOk="0" h="5040" w="5044">
                  <a:moveTo>
                    <a:pt x="266" y="1"/>
                  </a:moveTo>
                  <a:cubicBezTo>
                    <a:pt x="120" y="1"/>
                    <a:pt x="0" y="120"/>
                    <a:pt x="0" y="267"/>
                  </a:cubicBezTo>
                  <a:cubicBezTo>
                    <a:pt x="0" y="414"/>
                    <a:pt x="120" y="533"/>
                    <a:pt x="266" y="533"/>
                  </a:cubicBezTo>
                  <a:lnTo>
                    <a:pt x="4512" y="533"/>
                  </a:lnTo>
                  <a:lnTo>
                    <a:pt x="4512" y="4773"/>
                  </a:lnTo>
                  <a:cubicBezTo>
                    <a:pt x="4512" y="4920"/>
                    <a:pt x="4631" y="5039"/>
                    <a:pt x="4777" y="5039"/>
                  </a:cubicBezTo>
                  <a:cubicBezTo>
                    <a:pt x="4925" y="5039"/>
                    <a:pt x="5043" y="4920"/>
                    <a:pt x="5043" y="4773"/>
                  </a:cubicBezTo>
                  <a:lnTo>
                    <a:pt x="5043" y="443"/>
                  </a:lnTo>
                  <a:cubicBezTo>
                    <a:pt x="5044" y="199"/>
                    <a:pt x="4845" y="1"/>
                    <a:pt x="4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4"/>
            <p:cNvSpPr/>
            <p:nvPr/>
          </p:nvSpPr>
          <p:spPr>
            <a:xfrm>
              <a:off x="7817183" y="3609952"/>
              <a:ext cx="174527" cy="94925"/>
            </a:xfrm>
            <a:custGeom>
              <a:rect b="b" l="l" r="r" t="t"/>
              <a:pathLst>
                <a:path extrusionOk="0" h="2862" w="5262">
                  <a:moveTo>
                    <a:pt x="292" y="0"/>
                  </a:moveTo>
                  <a:cubicBezTo>
                    <a:pt x="224" y="0"/>
                    <a:pt x="156" y="26"/>
                    <a:pt x="104" y="78"/>
                  </a:cubicBezTo>
                  <a:cubicBezTo>
                    <a:pt x="0" y="182"/>
                    <a:pt x="0" y="350"/>
                    <a:pt x="104" y="454"/>
                  </a:cubicBezTo>
                  <a:lnTo>
                    <a:pt x="2310" y="2658"/>
                  </a:lnTo>
                  <a:cubicBezTo>
                    <a:pt x="2431" y="2777"/>
                    <a:pt x="2632" y="2861"/>
                    <a:pt x="2801" y="2861"/>
                  </a:cubicBezTo>
                  <a:lnTo>
                    <a:pt x="4994" y="2861"/>
                  </a:lnTo>
                  <a:cubicBezTo>
                    <a:pt x="5141" y="2861"/>
                    <a:pt x="5260" y="2742"/>
                    <a:pt x="5260" y="2596"/>
                  </a:cubicBezTo>
                  <a:cubicBezTo>
                    <a:pt x="5261" y="2449"/>
                    <a:pt x="5142" y="2330"/>
                    <a:pt x="4995" y="2330"/>
                  </a:cubicBezTo>
                  <a:lnTo>
                    <a:pt x="2801" y="2330"/>
                  </a:lnTo>
                  <a:cubicBezTo>
                    <a:pt x="2772" y="2329"/>
                    <a:pt x="2707" y="2302"/>
                    <a:pt x="2686" y="2281"/>
                  </a:cubicBezTo>
                  <a:lnTo>
                    <a:pt x="480" y="78"/>
                  </a:lnTo>
                  <a:cubicBezTo>
                    <a:pt x="428" y="26"/>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4"/>
            <p:cNvSpPr/>
            <p:nvPr/>
          </p:nvSpPr>
          <p:spPr>
            <a:xfrm>
              <a:off x="7923319" y="3654762"/>
              <a:ext cx="68391" cy="17612"/>
            </a:xfrm>
            <a:custGeom>
              <a:rect b="b" l="l" r="r" t="t"/>
              <a:pathLst>
                <a:path extrusionOk="0" h="531" w="2062">
                  <a:moveTo>
                    <a:pt x="266" y="0"/>
                  </a:moveTo>
                  <a:cubicBezTo>
                    <a:pt x="120" y="0"/>
                    <a:pt x="1" y="119"/>
                    <a:pt x="1" y="265"/>
                  </a:cubicBezTo>
                  <a:cubicBezTo>
                    <a:pt x="1" y="412"/>
                    <a:pt x="120" y="531"/>
                    <a:pt x="266" y="531"/>
                  </a:cubicBezTo>
                  <a:lnTo>
                    <a:pt x="1795" y="531"/>
                  </a:lnTo>
                  <a:cubicBezTo>
                    <a:pt x="1941" y="531"/>
                    <a:pt x="2060" y="412"/>
                    <a:pt x="2060" y="265"/>
                  </a:cubicBezTo>
                  <a:cubicBezTo>
                    <a:pt x="2061" y="118"/>
                    <a:pt x="1942" y="0"/>
                    <a:pt x="1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4"/>
            <p:cNvSpPr/>
            <p:nvPr/>
          </p:nvSpPr>
          <p:spPr>
            <a:xfrm>
              <a:off x="7923319" y="3624878"/>
              <a:ext cx="68391" cy="17645"/>
            </a:xfrm>
            <a:custGeom>
              <a:rect b="b" l="l" r="r" t="t"/>
              <a:pathLst>
                <a:path extrusionOk="0" h="532" w="2062">
                  <a:moveTo>
                    <a:pt x="266" y="1"/>
                  </a:moveTo>
                  <a:cubicBezTo>
                    <a:pt x="120" y="1"/>
                    <a:pt x="1" y="119"/>
                    <a:pt x="1" y="266"/>
                  </a:cubicBezTo>
                  <a:cubicBezTo>
                    <a:pt x="1" y="412"/>
                    <a:pt x="120" y="531"/>
                    <a:pt x="266" y="531"/>
                  </a:cubicBezTo>
                  <a:lnTo>
                    <a:pt x="1795" y="531"/>
                  </a:lnTo>
                  <a:cubicBezTo>
                    <a:pt x="1941" y="531"/>
                    <a:pt x="2060" y="412"/>
                    <a:pt x="2060" y="266"/>
                  </a:cubicBezTo>
                  <a:cubicBezTo>
                    <a:pt x="2061" y="119"/>
                    <a:pt x="1942" y="1"/>
                    <a:pt x="17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4"/>
            <p:cNvSpPr/>
            <p:nvPr/>
          </p:nvSpPr>
          <p:spPr>
            <a:xfrm>
              <a:off x="7480102" y="3640699"/>
              <a:ext cx="64212" cy="64179"/>
            </a:xfrm>
            <a:custGeom>
              <a:rect b="b" l="l" r="r" t="t"/>
              <a:pathLst>
                <a:path extrusionOk="0" h="1935" w="1936">
                  <a:moveTo>
                    <a:pt x="1404" y="532"/>
                  </a:moveTo>
                  <a:lnTo>
                    <a:pt x="1404" y="1403"/>
                  </a:lnTo>
                  <a:lnTo>
                    <a:pt x="532" y="1403"/>
                  </a:lnTo>
                  <a:lnTo>
                    <a:pt x="532" y="532"/>
                  </a:lnTo>
                  <a:close/>
                  <a:moveTo>
                    <a:pt x="444" y="0"/>
                  </a:moveTo>
                  <a:cubicBezTo>
                    <a:pt x="200" y="0"/>
                    <a:pt x="1" y="199"/>
                    <a:pt x="1" y="444"/>
                  </a:cubicBezTo>
                  <a:lnTo>
                    <a:pt x="1" y="1491"/>
                  </a:lnTo>
                  <a:cubicBezTo>
                    <a:pt x="1" y="1735"/>
                    <a:pt x="200" y="1934"/>
                    <a:pt x="444" y="1934"/>
                  </a:cubicBezTo>
                  <a:lnTo>
                    <a:pt x="1492" y="1934"/>
                  </a:lnTo>
                  <a:cubicBezTo>
                    <a:pt x="1737" y="1934"/>
                    <a:pt x="1936" y="1735"/>
                    <a:pt x="1936" y="1491"/>
                  </a:cubicBezTo>
                  <a:lnTo>
                    <a:pt x="1936" y="444"/>
                  </a:lnTo>
                  <a:cubicBezTo>
                    <a:pt x="1936" y="199"/>
                    <a:pt x="1737" y="0"/>
                    <a:pt x="1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4"/>
            <p:cNvSpPr/>
            <p:nvPr/>
          </p:nvSpPr>
          <p:spPr>
            <a:xfrm>
              <a:off x="7480102" y="3614695"/>
              <a:ext cx="64212" cy="17678"/>
            </a:xfrm>
            <a:custGeom>
              <a:rect b="b" l="l" r="r" t="t"/>
              <a:pathLst>
                <a:path extrusionOk="0" h="533" w="1936">
                  <a:moveTo>
                    <a:pt x="266" y="1"/>
                  </a:moveTo>
                  <a:cubicBezTo>
                    <a:pt x="120" y="1"/>
                    <a:pt x="1" y="120"/>
                    <a:pt x="1" y="267"/>
                  </a:cubicBezTo>
                  <a:cubicBezTo>
                    <a:pt x="1" y="413"/>
                    <a:pt x="120" y="533"/>
                    <a:pt x="266" y="533"/>
                  </a:cubicBezTo>
                  <a:lnTo>
                    <a:pt x="1670" y="533"/>
                  </a:lnTo>
                  <a:cubicBezTo>
                    <a:pt x="1817" y="533"/>
                    <a:pt x="1936" y="413"/>
                    <a:pt x="1936" y="267"/>
                  </a:cubicBezTo>
                  <a:cubicBezTo>
                    <a:pt x="1936" y="120"/>
                    <a:pt x="1817" y="1"/>
                    <a:pt x="1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4"/>
            <p:cNvSpPr/>
            <p:nvPr/>
          </p:nvSpPr>
          <p:spPr>
            <a:xfrm>
              <a:off x="7480102" y="3587664"/>
              <a:ext cx="64212" cy="17678"/>
            </a:xfrm>
            <a:custGeom>
              <a:rect b="b" l="l" r="r" t="t"/>
              <a:pathLst>
                <a:path extrusionOk="0" h="533" w="1936">
                  <a:moveTo>
                    <a:pt x="266" y="0"/>
                  </a:moveTo>
                  <a:cubicBezTo>
                    <a:pt x="120" y="0"/>
                    <a:pt x="1" y="120"/>
                    <a:pt x="1" y="266"/>
                  </a:cubicBezTo>
                  <a:cubicBezTo>
                    <a:pt x="1" y="413"/>
                    <a:pt x="120" y="532"/>
                    <a:pt x="266" y="532"/>
                  </a:cubicBezTo>
                  <a:lnTo>
                    <a:pt x="1670" y="532"/>
                  </a:lnTo>
                  <a:cubicBezTo>
                    <a:pt x="1817" y="532"/>
                    <a:pt x="1936" y="413"/>
                    <a:pt x="1936" y="266"/>
                  </a:cubicBezTo>
                  <a:cubicBezTo>
                    <a:pt x="1936" y="120"/>
                    <a:pt x="1817" y="0"/>
                    <a:pt x="1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4"/>
            <p:cNvSpPr/>
            <p:nvPr/>
          </p:nvSpPr>
          <p:spPr>
            <a:xfrm>
              <a:off x="7479339" y="3180732"/>
              <a:ext cx="60862" cy="60829"/>
            </a:xfrm>
            <a:custGeom>
              <a:rect b="b" l="l" r="r" t="t"/>
              <a:pathLst>
                <a:path extrusionOk="0" h="1834" w="1835">
                  <a:moveTo>
                    <a:pt x="1303" y="533"/>
                  </a:moveTo>
                  <a:lnTo>
                    <a:pt x="1303" y="1302"/>
                  </a:lnTo>
                  <a:lnTo>
                    <a:pt x="533" y="1302"/>
                  </a:lnTo>
                  <a:lnTo>
                    <a:pt x="533" y="533"/>
                  </a:lnTo>
                  <a:close/>
                  <a:moveTo>
                    <a:pt x="443" y="1"/>
                  </a:moveTo>
                  <a:cubicBezTo>
                    <a:pt x="199" y="1"/>
                    <a:pt x="1" y="200"/>
                    <a:pt x="1" y="444"/>
                  </a:cubicBezTo>
                  <a:lnTo>
                    <a:pt x="1" y="1390"/>
                  </a:lnTo>
                  <a:cubicBezTo>
                    <a:pt x="1" y="1634"/>
                    <a:pt x="199" y="1834"/>
                    <a:pt x="443" y="1834"/>
                  </a:cubicBezTo>
                  <a:lnTo>
                    <a:pt x="1391" y="1834"/>
                  </a:lnTo>
                  <a:cubicBezTo>
                    <a:pt x="1636" y="1834"/>
                    <a:pt x="1835" y="1634"/>
                    <a:pt x="1835" y="1390"/>
                  </a:cubicBezTo>
                  <a:lnTo>
                    <a:pt x="1835" y="444"/>
                  </a:lnTo>
                  <a:cubicBezTo>
                    <a:pt x="1835" y="200"/>
                    <a:pt x="1636" y="1"/>
                    <a:pt x="1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4"/>
            <p:cNvSpPr/>
            <p:nvPr/>
          </p:nvSpPr>
          <p:spPr>
            <a:xfrm>
              <a:off x="7923319" y="3180732"/>
              <a:ext cx="68391" cy="17678"/>
            </a:xfrm>
            <a:custGeom>
              <a:rect b="b" l="l" r="r" t="t"/>
              <a:pathLst>
                <a:path extrusionOk="0" h="533" w="2062">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4"/>
            <p:cNvSpPr/>
            <p:nvPr/>
          </p:nvSpPr>
          <p:spPr>
            <a:xfrm>
              <a:off x="7923319" y="3206835"/>
              <a:ext cx="68391" cy="17678"/>
            </a:xfrm>
            <a:custGeom>
              <a:rect b="b" l="l" r="r" t="t"/>
              <a:pathLst>
                <a:path extrusionOk="0" h="533" w="2062">
                  <a:moveTo>
                    <a:pt x="266" y="0"/>
                  </a:moveTo>
                  <a:cubicBezTo>
                    <a:pt x="120" y="0"/>
                    <a:pt x="1" y="119"/>
                    <a:pt x="1" y="266"/>
                  </a:cubicBezTo>
                  <a:cubicBezTo>
                    <a:pt x="1" y="413"/>
                    <a:pt x="120" y="532"/>
                    <a:pt x="266" y="532"/>
                  </a:cubicBezTo>
                  <a:lnTo>
                    <a:pt x="1795" y="532"/>
                  </a:lnTo>
                  <a:cubicBezTo>
                    <a:pt x="1941" y="532"/>
                    <a:pt x="2060" y="413"/>
                    <a:pt x="2060" y="266"/>
                  </a:cubicBezTo>
                  <a:cubicBezTo>
                    <a:pt x="2061" y="119"/>
                    <a:pt x="1942" y="0"/>
                    <a:pt x="1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4"/>
            <p:cNvSpPr/>
            <p:nvPr/>
          </p:nvSpPr>
          <p:spPr>
            <a:xfrm>
              <a:off x="7923319" y="3232904"/>
              <a:ext cx="68391" cy="17678"/>
            </a:xfrm>
            <a:custGeom>
              <a:rect b="b" l="l" r="r" t="t"/>
              <a:pathLst>
                <a:path extrusionOk="0" h="533" w="2062">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4"/>
            <p:cNvSpPr/>
            <p:nvPr/>
          </p:nvSpPr>
          <p:spPr>
            <a:xfrm>
              <a:off x="7922987" y="3578443"/>
              <a:ext cx="17678" cy="32968"/>
            </a:xfrm>
            <a:custGeom>
              <a:rect b="b" l="l" r="r" t="t"/>
              <a:pathLst>
                <a:path extrusionOk="0" h="994" w="533">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4"/>
            <p:cNvSpPr/>
            <p:nvPr/>
          </p:nvSpPr>
          <p:spPr>
            <a:xfrm>
              <a:off x="7948361" y="3578443"/>
              <a:ext cx="17678" cy="32968"/>
            </a:xfrm>
            <a:custGeom>
              <a:rect b="b" l="l" r="r" t="t"/>
              <a:pathLst>
                <a:path extrusionOk="0" h="994" w="533">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4"/>
            <p:cNvSpPr/>
            <p:nvPr/>
          </p:nvSpPr>
          <p:spPr>
            <a:xfrm>
              <a:off x="7973701" y="3578443"/>
              <a:ext cx="17645" cy="32968"/>
            </a:xfrm>
            <a:custGeom>
              <a:rect b="b" l="l" r="r" t="t"/>
              <a:pathLst>
                <a:path extrusionOk="0" h="994" w="532">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5" name="Google Shape;2715;p64"/>
          <p:cNvGrpSpPr/>
          <p:nvPr/>
        </p:nvGrpSpPr>
        <p:grpSpPr>
          <a:xfrm>
            <a:off x="1208497" y="3851768"/>
            <a:ext cx="536349" cy="536704"/>
            <a:chOff x="1227531" y="4001992"/>
            <a:chExt cx="601625" cy="602023"/>
          </a:xfrm>
        </p:grpSpPr>
        <p:sp>
          <p:nvSpPr>
            <p:cNvPr id="2716" name="Google Shape;2716;p64"/>
            <p:cNvSpPr/>
            <p:nvPr/>
          </p:nvSpPr>
          <p:spPr>
            <a:xfrm>
              <a:off x="1288526" y="4089654"/>
              <a:ext cx="453400" cy="453400"/>
            </a:xfrm>
            <a:custGeom>
              <a:rect b="b" l="l" r="r" t="t"/>
              <a:pathLst>
                <a:path extrusionOk="0" h="13670" w="13670">
                  <a:moveTo>
                    <a:pt x="4120" y="1149"/>
                  </a:moveTo>
                  <a:cubicBezTo>
                    <a:pt x="3847" y="1405"/>
                    <a:pt x="3589" y="1702"/>
                    <a:pt x="3353" y="2038"/>
                  </a:cubicBezTo>
                  <a:cubicBezTo>
                    <a:pt x="3060" y="2455"/>
                    <a:pt x="2810" y="2916"/>
                    <a:pt x="2605" y="3409"/>
                  </a:cubicBezTo>
                  <a:cubicBezTo>
                    <a:pt x="2318" y="3295"/>
                    <a:pt x="2053" y="3169"/>
                    <a:pt x="1813" y="3032"/>
                  </a:cubicBezTo>
                  <a:cubicBezTo>
                    <a:pt x="2418" y="2235"/>
                    <a:pt x="3209" y="1585"/>
                    <a:pt x="4120" y="1149"/>
                  </a:cubicBezTo>
                  <a:close/>
                  <a:moveTo>
                    <a:pt x="9550" y="1149"/>
                  </a:moveTo>
                  <a:lnTo>
                    <a:pt x="9550" y="1149"/>
                  </a:lnTo>
                  <a:cubicBezTo>
                    <a:pt x="10461" y="1585"/>
                    <a:pt x="11251" y="2235"/>
                    <a:pt x="11856" y="3032"/>
                  </a:cubicBezTo>
                  <a:cubicBezTo>
                    <a:pt x="11617" y="3169"/>
                    <a:pt x="11351" y="3295"/>
                    <a:pt x="11064" y="3409"/>
                  </a:cubicBezTo>
                  <a:cubicBezTo>
                    <a:pt x="10859" y="2916"/>
                    <a:pt x="10610" y="2455"/>
                    <a:pt x="10317" y="2038"/>
                  </a:cubicBezTo>
                  <a:cubicBezTo>
                    <a:pt x="10080" y="1702"/>
                    <a:pt x="9823" y="1405"/>
                    <a:pt x="9550" y="1149"/>
                  </a:cubicBezTo>
                  <a:close/>
                  <a:moveTo>
                    <a:pt x="5545" y="816"/>
                  </a:moveTo>
                  <a:lnTo>
                    <a:pt x="5545" y="816"/>
                  </a:lnTo>
                  <a:cubicBezTo>
                    <a:pt x="5305" y="1149"/>
                    <a:pt x="5086" y="1579"/>
                    <a:pt x="4897" y="2100"/>
                  </a:cubicBezTo>
                  <a:cubicBezTo>
                    <a:pt x="4789" y="2398"/>
                    <a:pt x="4693" y="2719"/>
                    <a:pt x="4608" y="3058"/>
                  </a:cubicBezTo>
                  <a:cubicBezTo>
                    <a:pt x="4589" y="3057"/>
                    <a:pt x="4569" y="3057"/>
                    <a:pt x="4549" y="3057"/>
                  </a:cubicBezTo>
                  <a:cubicBezTo>
                    <a:pt x="4103" y="3057"/>
                    <a:pt x="3721" y="3333"/>
                    <a:pt x="3565" y="3724"/>
                  </a:cubicBezTo>
                  <a:cubicBezTo>
                    <a:pt x="3408" y="3682"/>
                    <a:pt x="3255" y="3637"/>
                    <a:pt x="3107" y="3589"/>
                  </a:cubicBezTo>
                  <a:cubicBezTo>
                    <a:pt x="3653" y="2279"/>
                    <a:pt x="4518" y="1278"/>
                    <a:pt x="5545" y="816"/>
                  </a:cubicBezTo>
                  <a:close/>
                  <a:moveTo>
                    <a:pt x="8124" y="816"/>
                  </a:moveTo>
                  <a:cubicBezTo>
                    <a:pt x="9152" y="1278"/>
                    <a:pt x="10017" y="2279"/>
                    <a:pt x="10563" y="3589"/>
                  </a:cubicBezTo>
                  <a:cubicBezTo>
                    <a:pt x="10153" y="3721"/>
                    <a:pt x="9710" y="3830"/>
                    <a:pt x="9244" y="3916"/>
                  </a:cubicBezTo>
                  <a:cubicBezTo>
                    <a:pt x="9126" y="3252"/>
                    <a:pt x="8968" y="2638"/>
                    <a:pt x="8772" y="2100"/>
                  </a:cubicBezTo>
                  <a:cubicBezTo>
                    <a:pt x="8583" y="1579"/>
                    <a:pt x="8364" y="1149"/>
                    <a:pt x="8124" y="816"/>
                  </a:cubicBezTo>
                  <a:close/>
                  <a:moveTo>
                    <a:pt x="7100" y="590"/>
                  </a:moveTo>
                  <a:cubicBezTo>
                    <a:pt x="7522" y="769"/>
                    <a:pt x="7938" y="1363"/>
                    <a:pt x="8273" y="2282"/>
                  </a:cubicBezTo>
                  <a:cubicBezTo>
                    <a:pt x="8458" y="2790"/>
                    <a:pt x="8608" y="3370"/>
                    <a:pt x="8720" y="4000"/>
                  </a:cubicBezTo>
                  <a:cubicBezTo>
                    <a:pt x="8199" y="4072"/>
                    <a:pt x="7656" y="4114"/>
                    <a:pt x="7100" y="4124"/>
                  </a:cubicBezTo>
                  <a:lnTo>
                    <a:pt x="7100" y="3135"/>
                  </a:lnTo>
                  <a:cubicBezTo>
                    <a:pt x="7100" y="2988"/>
                    <a:pt x="6981" y="2869"/>
                    <a:pt x="6834" y="2869"/>
                  </a:cubicBezTo>
                  <a:cubicBezTo>
                    <a:pt x="6688" y="2869"/>
                    <a:pt x="6569" y="2988"/>
                    <a:pt x="6569" y="3135"/>
                  </a:cubicBezTo>
                  <a:lnTo>
                    <a:pt x="6569" y="4124"/>
                  </a:lnTo>
                  <a:cubicBezTo>
                    <a:pt x="6244" y="4118"/>
                    <a:pt x="5923" y="4101"/>
                    <a:pt x="5607" y="4074"/>
                  </a:cubicBezTo>
                  <a:cubicBezTo>
                    <a:pt x="5593" y="3715"/>
                    <a:pt x="5400" y="3402"/>
                    <a:pt x="5115" y="3221"/>
                  </a:cubicBezTo>
                  <a:cubicBezTo>
                    <a:pt x="5197" y="2888"/>
                    <a:pt x="5291" y="2573"/>
                    <a:pt x="5397" y="2281"/>
                  </a:cubicBezTo>
                  <a:cubicBezTo>
                    <a:pt x="5731" y="1363"/>
                    <a:pt x="6147" y="769"/>
                    <a:pt x="6569" y="590"/>
                  </a:cubicBezTo>
                  <a:lnTo>
                    <a:pt x="6569" y="1541"/>
                  </a:lnTo>
                  <a:cubicBezTo>
                    <a:pt x="6569" y="1688"/>
                    <a:pt x="6688" y="1806"/>
                    <a:pt x="6834" y="1806"/>
                  </a:cubicBezTo>
                  <a:cubicBezTo>
                    <a:pt x="6981" y="1806"/>
                    <a:pt x="7100" y="1688"/>
                    <a:pt x="7100" y="1541"/>
                  </a:cubicBezTo>
                  <a:lnTo>
                    <a:pt x="7100" y="590"/>
                  </a:lnTo>
                  <a:close/>
                  <a:moveTo>
                    <a:pt x="4549" y="3588"/>
                  </a:moveTo>
                  <a:cubicBezTo>
                    <a:pt x="4841" y="3588"/>
                    <a:pt x="5077" y="3825"/>
                    <a:pt x="5077" y="4117"/>
                  </a:cubicBezTo>
                  <a:cubicBezTo>
                    <a:pt x="5077" y="4407"/>
                    <a:pt x="4841" y="4645"/>
                    <a:pt x="4549" y="4645"/>
                  </a:cubicBezTo>
                  <a:cubicBezTo>
                    <a:pt x="4258" y="4645"/>
                    <a:pt x="4021" y="4407"/>
                    <a:pt x="4021" y="4117"/>
                  </a:cubicBezTo>
                  <a:cubicBezTo>
                    <a:pt x="4021" y="3825"/>
                    <a:pt x="4257" y="3588"/>
                    <a:pt x="4549" y="3588"/>
                  </a:cubicBezTo>
                  <a:close/>
                  <a:moveTo>
                    <a:pt x="1509" y="3470"/>
                  </a:moveTo>
                  <a:cubicBezTo>
                    <a:pt x="1783" y="3629"/>
                    <a:pt x="2088" y="3775"/>
                    <a:pt x="2419" y="3906"/>
                  </a:cubicBezTo>
                  <a:cubicBezTo>
                    <a:pt x="2140" y="4732"/>
                    <a:pt x="1981" y="5634"/>
                    <a:pt x="1956" y="6570"/>
                  </a:cubicBezTo>
                  <a:lnTo>
                    <a:pt x="538" y="6570"/>
                  </a:lnTo>
                  <a:cubicBezTo>
                    <a:pt x="586" y="5433"/>
                    <a:pt x="935" y="4374"/>
                    <a:pt x="1509" y="3470"/>
                  </a:cubicBezTo>
                  <a:close/>
                  <a:moveTo>
                    <a:pt x="2921" y="4086"/>
                  </a:moveTo>
                  <a:cubicBezTo>
                    <a:pt x="3106" y="4147"/>
                    <a:pt x="3300" y="4202"/>
                    <a:pt x="3499" y="4253"/>
                  </a:cubicBezTo>
                  <a:cubicBezTo>
                    <a:pt x="3553" y="4677"/>
                    <a:pt x="3859" y="5023"/>
                    <a:pt x="4261" y="5136"/>
                  </a:cubicBezTo>
                  <a:cubicBezTo>
                    <a:pt x="4217" y="5600"/>
                    <a:pt x="4191" y="6081"/>
                    <a:pt x="4184" y="6570"/>
                  </a:cubicBezTo>
                  <a:lnTo>
                    <a:pt x="2488" y="6570"/>
                  </a:lnTo>
                  <a:cubicBezTo>
                    <a:pt x="2514" y="5683"/>
                    <a:pt x="2666" y="4842"/>
                    <a:pt x="2921" y="4086"/>
                  </a:cubicBezTo>
                  <a:close/>
                  <a:moveTo>
                    <a:pt x="5494" y="4596"/>
                  </a:moveTo>
                  <a:cubicBezTo>
                    <a:pt x="5846" y="4629"/>
                    <a:pt x="6205" y="4650"/>
                    <a:pt x="6569" y="4656"/>
                  </a:cubicBezTo>
                  <a:lnTo>
                    <a:pt x="6569" y="5809"/>
                  </a:lnTo>
                  <a:cubicBezTo>
                    <a:pt x="6198" y="5905"/>
                    <a:pt x="5905" y="6198"/>
                    <a:pt x="5809" y="6570"/>
                  </a:cubicBezTo>
                  <a:lnTo>
                    <a:pt x="4716" y="6570"/>
                  </a:lnTo>
                  <a:cubicBezTo>
                    <a:pt x="4723" y="6083"/>
                    <a:pt x="4750" y="5607"/>
                    <a:pt x="4794" y="5148"/>
                  </a:cubicBezTo>
                  <a:cubicBezTo>
                    <a:pt x="5100" y="5075"/>
                    <a:pt x="5354" y="4869"/>
                    <a:pt x="5494" y="4596"/>
                  </a:cubicBezTo>
                  <a:close/>
                  <a:moveTo>
                    <a:pt x="8802" y="4524"/>
                  </a:moveTo>
                  <a:cubicBezTo>
                    <a:pt x="8892" y="5170"/>
                    <a:pt x="8943" y="5859"/>
                    <a:pt x="8954" y="6570"/>
                  </a:cubicBezTo>
                  <a:lnTo>
                    <a:pt x="7861" y="6570"/>
                  </a:lnTo>
                  <a:cubicBezTo>
                    <a:pt x="7765" y="6198"/>
                    <a:pt x="7472" y="5905"/>
                    <a:pt x="7100" y="5809"/>
                  </a:cubicBezTo>
                  <a:lnTo>
                    <a:pt x="7100" y="4656"/>
                  </a:lnTo>
                  <a:cubicBezTo>
                    <a:pt x="7684" y="4646"/>
                    <a:pt x="8254" y="4600"/>
                    <a:pt x="8802" y="4524"/>
                  </a:cubicBezTo>
                  <a:close/>
                  <a:moveTo>
                    <a:pt x="10749" y="4086"/>
                  </a:moveTo>
                  <a:cubicBezTo>
                    <a:pt x="11003" y="4842"/>
                    <a:pt x="11156" y="5683"/>
                    <a:pt x="11182" y="6570"/>
                  </a:cubicBezTo>
                  <a:lnTo>
                    <a:pt x="9486" y="6570"/>
                  </a:lnTo>
                  <a:cubicBezTo>
                    <a:pt x="9475" y="5832"/>
                    <a:pt x="9421" y="5115"/>
                    <a:pt x="9327" y="4439"/>
                  </a:cubicBezTo>
                  <a:cubicBezTo>
                    <a:pt x="9829" y="4348"/>
                    <a:pt x="10307" y="4230"/>
                    <a:pt x="10749" y="4086"/>
                  </a:cubicBezTo>
                  <a:close/>
                  <a:moveTo>
                    <a:pt x="12161" y="3470"/>
                  </a:moveTo>
                  <a:cubicBezTo>
                    <a:pt x="12734" y="4374"/>
                    <a:pt x="13084" y="5433"/>
                    <a:pt x="13131" y="6570"/>
                  </a:cubicBezTo>
                  <a:lnTo>
                    <a:pt x="11714" y="6570"/>
                  </a:lnTo>
                  <a:cubicBezTo>
                    <a:pt x="11688" y="5634"/>
                    <a:pt x="11530" y="4732"/>
                    <a:pt x="11250" y="3906"/>
                  </a:cubicBezTo>
                  <a:cubicBezTo>
                    <a:pt x="11581" y="3775"/>
                    <a:pt x="11887" y="3629"/>
                    <a:pt x="12161" y="3470"/>
                  </a:cubicBezTo>
                  <a:close/>
                  <a:moveTo>
                    <a:pt x="6834" y="6307"/>
                  </a:moveTo>
                  <a:cubicBezTo>
                    <a:pt x="7126" y="6307"/>
                    <a:pt x="7363" y="6544"/>
                    <a:pt x="7363" y="6836"/>
                  </a:cubicBezTo>
                  <a:cubicBezTo>
                    <a:pt x="7363" y="7126"/>
                    <a:pt x="7126" y="7363"/>
                    <a:pt x="6834" y="7363"/>
                  </a:cubicBezTo>
                  <a:cubicBezTo>
                    <a:pt x="6544" y="7363"/>
                    <a:pt x="6307" y="7126"/>
                    <a:pt x="6307" y="6836"/>
                  </a:cubicBezTo>
                  <a:cubicBezTo>
                    <a:pt x="6307" y="6544"/>
                    <a:pt x="6544" y="6307"/>
                    <a:pt x="6834" y="6307"/>
                  </a:cubicBezTo>
                  <a:close/>
                  <a:moveTo>
                    <a:pt x="8954" y="7102"/>
                  </a:moveTo>
                  <a:cubicBezTo>
                    <a:pt x="8943" y="7811"/>
                    <a:pt x="8889" y="8509"/>
                    <a:pt x="8798" y="9165"/>
                  </a:cubicBezTo>
                  <a:cubicBezTo>
                    <a:pt x="8251" y="9089"/>
                    <a:pt x="7682" y="9045"/>
                    <a:pt x="7100" y="9034"/>
                  </a:cubicBezTo>
                  <a:lnTo>
                    <a:pt x="7100" y="7861"/>
                  </a:lnTo>
                  <a:cubicBezTo>
                    <a:pt x="7472" y="7765"/>
                    <a:pt x="7765" y="7472"/>
                    <a:pt x="7861" y="7102"/>
                  </a:cubicBezTo>
                  <a:close/>
                  <a:moveTo>
                    <a:pt x="5809" y="7102"/>
                  </a:moveTo>
                  <a:cubicBezTo>
                    <a:pt x="5905" y="7472"/>
                    <a:pt x="6198" y="7765"/>
                    <a:pt x="6569" y="7861"/>
                  </a:cubicBezTo>
                  <a:lnTo>
                    <a:pt x="6569" y="9034"/>
                  </a:lnTo>
                  <a:cubicBezTo>
                    <a:pt x="5987" y="9045"/>
                    <a:pt x="5418" y="9089"/>
                    <a:pt x="4870" y="9166"/>
                  </a:cubicBezTo>
                  <a:cubicBezTo>
                    <a:pt x="4779" y="8513"/>
                    <a:pt x="4727" y="7818"/>
                    <a:pt x="4716" y="7102"/>
                  </a:cubicBezTo>
                  <a:close/>
                  <a:moveTo>
                    <a:pt x="4184" y="7102"/>
                  </a:moveTo>
                  <a:cubicBezTo>
                    <a:pt x="4195" y="7846"/>
                    <a:pt x="4250" y="8571"/>
                    <a:pt x="4346" y="9251"/>
                  </a:cubicBezTo>
                  <a:cubicBezTo>
                    <a:pt x="4144" y="9288"/>
                    <a:pt x="3947" y="9329"/>
                    <a:pt x="3754" y="9374"/>
                  </a:cubicBezTo>
                  <a:cubicBezTo>
                    <a:pt x="3586" y="9011"/>
                    <a:pt x="3218" y="8759"/>
                    <a:pt x="2793" y="8759"/>
                  </a:cubicBezTo>
                  <a:cubicBezTo>
                    <a:pt x="2759" y="8759"/>
                    <a:pt x="2726" y="8761"/>
                    <a:pt x="2694" y="8764"/>
                  </a:cubicBezTo>
                  <a:cubicBezTo>
                    <a:pt x="2576" y="8236"/>
                    <a:pt x="2505" y="7679"/>
                    <a:pt x="2488" y="7102"/>
                  </a:cubicBezTo>
                  <a:close/>
                  <a:moveTo>
                    <a:pt x="11182" y="7102"/>
                  </a:moveTo>
                  <a:cubicBezTo>
                    <a:pt x="11156" y="7996"/>
                    <a:pt x="11001" y="8842"/>
                    <a:pt x="10743" y="9603"/>
                  </a:cubicBezTo>
                  <a:cubicBezTo>
                    <a:pt x="10302" y="9460"/>
                    <a:pt x="9825" y="9342"/>
                    <a:pt x="9324" y="9251"/>
                  </a:cubicBezTo>
                  <a:cubicBezTo>
                    <a:pt x="9420" y="8570"/>
                    <a:pt x="9475" y="7847"/>
                    <a:pt x="9486" y="7102"/>
                  </a:cubicBezTo>
                  <a:close/>
                  <a:moveTo>
                    <a:pt x="1956" y="7102"/>
                  </a:moveTo>
                  <a:cubicBezTo>
                    <a:pt x="1974" y="7737"/>
                    <a:pt x="2053" y="8357"/>
                    <a:pt x="2189" y="8949"/>
                  </a:cubicBezTo>
                  <a:cubicBezTo>
                    <a:pt x="1913" y="9140"/>
                    <a:pt x="1733" y="9459"/>
                    <a:pt x="1733" y="9818"/>
                  </a:cubicBezTo>
                  <a:cubicBezTo>
                    <a:pt x="1733" y="9909"/>
                    <a:pt x="1744" y="9996"/>
                    <a:pt x="1765" y="10080"/>
                  </a:cubicBezTo>
                  <a:cubicBezTo>
                    <a:pt x="1680" y="10124"/>
                    <a:pt x="1597" y="10170"/>
                    <a:pt x="1517" y="10216"/>
                  </a:cubicBezTo>
                  <a:cubicBezTo>
                    <a:pt x="939" y="9308"/>
                    <a:pt x="586" y="8243"/>
                    <a:pt x="538" y="7102"/>
                  </a:cubicBezTo>
                  <a:close/>
                  <a:moveTo>
                    <a:pt x="13131" y="7102"/>
                  </a:moveTo>
                  <a:cubicBezTo>
                    <a:pt x="13084" y="8243"/>
                    <a:pt x="12731" y="9308"/>
                    <a:pt x="12152" y="10216"/>
                  </a:cubicBezTo>
                  <a:cubicBezTo>
                    <a:pt x="11879" y="10057"/>
                    <a:pt x="11574" y="9912"/>
                    <a:pt x="11244" y="9782"/>
                  </a:cubicBezTo>
                  <a:cubicBezTo>
                    <a:pt x="11527" y="8952"/>
                    <a:pt x="11688" y="8043"/>
                    <a:pt x="11714" y="7102"/>
                  </a:cubicBezTo>
                  <a:close/>
                  <a:moveTo>
                    <a:pt x="2792" y="9291"/>
                  </a:moveTo>
                  <a:cubicBezTo>
                    <a:pt x="3084" y="9291"/>
                    <a:pt x="3321" y="9528"/>
                    <a:pt x="3321" y="9819"/>
                  </a:cubicBezTo>
                  <a:cubicBezTo>
                    <a:pt x="3321" y="10110"/>
                    <a:pt x="3084" y="10347"/>
                    <a:pt x="2792" y="10347"/>
                  </a:cubicBezTo>
                  <a:cubicBezTo>
                    <a:pt x="2502" y="10347"/>
                    <a:pt x="2264" y="10110"/>
                    <a:pt x="2264" y="9819"/>
                  </a:cubicBezTo>
                  <a:cubicBezTo>
                    <a:pt x="2264" y="9528"/>
                    <a:pt x="2502" y="9291"/>
                    <a:pt x="2792" y="9291"/>
                  </a:cubicBezTo>
                  <a:close/>
                  <a:moveTo>
                    <a:pt x="2022" y="10545"/>
                  </a:moveTo>
                  <a:cubicBezTo>
                    <a:pt x="2215" y="10751"/>
                    <a:pt x="2489" y="10879"/>
                    <a:pt x="2792" y="10879"/>
                  </a:cubicBezTo>
                  <a:cubicBezTo>
                    <a:pt x="2826" y="10879"/>
                    <a:pt x="2859" y="10877"/>
                    <a:pt x="2892" y="10874"/>
                  </a:cubicBezTo>
                  <a:cubicBezTo>
                    <a:pt x="3031" y="11140"/>
                    <a:pt x="3185" y="11393"/>
                    <a:pt x="3353" y="11633"/>
                  </a:cubicBezTo>
                  <a:cubicBezTo>
                    <a:pt x="3589" y="11969"/>
                    <a:pt x="3847" y="12266"/>
                    <a:pt x="4120" y="12523"/>
                  </a:cubicBezTo>
                  <a:cubicBezTo>
                    <a:pt x="3214" y="12088"/>
                    <a:pt x="2428" y="11444"/>
                    <a:pt x="1823" y="10653"/>
                  </a:cubicBezTo>
                  <a:cubicBezTo>
                    <a:pt x="1888" y="10616"/>
                    <a:pt x="1954" y="10580"/>
                    <a:pt x="2022" y="10545"/>
                  </a:cubicBezTo>
                  <a:close/>
                  <a:moveTo>
                    <a:pt x="11057" y="10278"/>
                  </a:moveTo>
                  <a:cubicBezTo>
                    <a:pt x="11343" y="10391"/>
                    <a:pt x="11607" y="10517"/>
                    <a:pt x="11846" y="10652"/>
                  </a:cubicBezTo>
                  <a:cubicBezTo>
                    <a:pt x="11242" y="11444"/>
                    <a:pt x="10456" y="12088"/>
                    <a:pt x="9550" y="12523"/>
                  </a:cubicBezTo>
                  <a:cubicBezTo>
                    <a:pt x="9823" y="12266"/>
                    <a:pt x="10081" y="11969"/>
                    <a:pt x="10317" y="11633"/>
                  </a:cubicBezTo>
                  <a:cubicBezTo>
                    <a:pt x="10607" y="11221"/>
                    <a:pt x="10854" y="10766"/>
                    <a:pt x="11057" y="10278"/>
                  </a:cubicBezTo>
                  <a:close/>
                  <a:moveTo>
                    <a:pt x="4429" y="9774"/>
                  </a:moveTo>
                  <a:cubicBezTo>
                    <a:pt x="4546" y="10430"/>
                    <a:pt x="4703" y="11037"/>
                    <a:pt x="4897" y="11571"/>
                  </a:cubicBezTo>
                  <a:cubicBezTo>
                    <a:pt x="5086" y="12092"/>
                    <a:pt x="5305" y="12523"/>
                    <a:pt x="5545" y="12855"/>
                  </a:cubicBezTo>
                  <a:cubicBezTo>
                    <a:pt x="4683" y="12467"/>
                    <a:pt x="3936" y="11700"/>
                    <a:pt x="3396" y="10690"/>
                  </a:cubicBezTo>
                  <a:cubicBezTo>
                    <a:pt x="3652" y="10511"/>
                    <a:pt x="3826" y="10224"/>
                    <a:pt x="3850" y="9895"/>
                  </a:cubicBezTo>
                  <a:cubicBezTo>
                    <a:pt x="4038" y="9851"/>
                    <a:pt x="4232" y="9810"/>
                    <a:pt x="4429" y="9774"/>
                  </a:cubicBezTo>
                  <a:close/>
                  <a:moveTo>
                    <a:pt x="7100" y="9566"/>
                  </a:moveTo>
                  <a:cubicBezTo>
                    <a:pt x="7654" y="9576"/>
                    <a:pt x="8196" y="9618"/>
                    <a:pt x="8713" y="9690"/>
                  </a:cubicBezTo>
                  <a:cubicBezTo>
                    <a:pt x="8639" y="10104"/>
                    <a:pt x="8550" y="10497"/>
                    <a:pt x="8444" y="10861"/>
                  </a:cubicBezTo>
                  <a:cubicBezTo>
                    <a:pt x="8403" y="11001"/>
                    <a:pt x="8484" y="11149"/>
                    <a:pt x="8626" y="11190"/>
                  </a:cubicBezTo>
                  <a:cubicBezTo>
                    <a:pt x="8650" y="11197"/>
                    <a:pt x="8675" y="11200"/>
                    <a:pt x="8699" y="11200"/>
                  </a:cubicBezTo>
                  <a:cubicBezTo>
                    <a:pt x="8815" y="11200"/>
                    <a:pt x="8922" y="11125"/>
                    <a:pt x="8955" y="11008"/>
                  </a:cubicBezTo>
                  <a:cubicBezTo>
                    <a:pt x="9068" y="10621"/>
                    <a:pt x="9163" y="10207"/>
                    <a:pt x="9240" y="9774"/>
                  </a:cubicBezTo>
                  <a:cubicBezTo>
                    <a:pt x="9705" y="9858"/>
                    <a:pt x="10147" y="9968"/>
                    <a:pt x="10555" y="10100"/>
                  </a:cubicBezTo>
                  <a:cubicBezTo>
                    <a:pt x="10010" y="11400"/>
                    <a:pt x="9149" y="12392"/>
                    <a:pt x="8127" y="12854"/>
                  </a:cubicBezTo>
                  <a:cubicBezTo>
                    <a:pt x="8213" y="12734"/>
                    <a:pt x="8299" y="12599"/>
                    <a:pt x="8384" y="12445"/>
                  </a:cubicBezTo>
                  <a:cubicBezTo>
                    <a:pt x="8454" y="12316"/>
                    <a:pt x="8407" y="12154"/>
                    <a:pt x="8278" y="12083"/>
                  </a:cubicBezTo>
                  <a:cubicBezTo>
                    <a:pt x="8238" y="12061"/>
                    <a:pt x="8194" y="12051"/>
                    <a:pt x="8151" y="12051"/>
                  </a:cubicBezTo>
                  <a:cubicBezTo>
                    <a:pt x="8057" y="12051"/>
                    <a:pt x="7965" y="12100"/>
                    <a:pt x="7918" y="12189"/>
                  </a:cubicBezTo>
                  <a:cubicBezTo>
                    <a:pt x="7760" y="12477"/>
                    <a:pt x="7467" y="12922"/>
                    <a:pt x="7100" y="13080"/>
                  </a:cubicBezTo>
                  <a:lnTo>
                    <a:pt x="7100" y="9566"/>
                  </a:lnTo>
                  <a:close/>
                  <a:moveTo>
                    <a:pt x="6569" y="9566"/>
                  </a:moveTo>
                  <a:lnTo>
                    <a:pt x="6569" y="13081"/>
                  </a:lnTo>
                  <a:cubicBezTo>
                    <a:pt x="6147" y="12903"/>
                    <a:pt x="5731" y="12308"/>
                    <a:pt x="5397" y="11389"/>
                  </a:cubicBezTo>
                  <a:cubicBezTo>
                    <a:pt x="5214" y="10885"/>
                    <a:pt x="5065" y="10312"/>
                    <a:pt x="4953" y="9690"/>
                  </a:cubicBezTo>
                  <a:cubicBezTo>
                    <a:pt x="5473" y="9619"/>
                    <a:pt x="6015" y="9576"/>
                    <a:pt x="6569" y="9566"/>
                  </a:cubicBezTo>
                  <a:close/>
                  <a:moveTo>
                    <a:pt x="6834" y="1"/>
                  </a:moveTo>
                  <a:cubicBezTo>
                    <a:pt x="3066" y="1"/>
                    <a:pt x="0" y="3066"/>
                    <a:pt x="0" y="6836"/>
                  </a:cubicBezTo>
                  <a:cubicBezTo>
                    <a:pt x="0" y="10604"/>
                    <a:pt x="3066" y="13670"/>
                    <a:pt x="6834" y="13670"/>
                  </a:cubicBezTo>
                  <a:cubicBezTo>
                    <a:pt x="10604" y="13670"/>
                    <a:pt x="13669" y="10604"/>
                    <a:pt x="13669" y="6836"/>
                  </a:cubicBezTo>
                  <a:cubicBezTo>
                    <a:pt x="13669" y="3066"/>
                    <a:pt x="10604" y="1"/>
                    <a:pt x="6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4"/>
            <p:cNvSpPr/>
            <p:nvPr/>
          </p:nvSpPr>
          <p:spPr>
            <a:xfrm>
              <a:off x="1229487" y="4344579"/>
              <a:ext cx="21161" cy="31609"/>
            </a:xfrm>
            <a:custGeom>
              <a:rect b="b" l="l" r="r" t="t"/>
              <a:pathLst>
                <a:path extrusionOk="0" h="953" w="638">
                  <a:moveTo>
                    <a:pt x="282" y="1"/>
                  </a:moveTo>
                  <a:cubicBezTo>
                    <a:pt x="270" y="1"/>
                    <a:pt x="259" y="1"/>
                    <a:pt x="248" y="3"/>
                  </a:cubicBezTo>
                  <a:cubicBezTo>
                    <a:pt x="102" y="22"/>
                    <a:pt x="0" y="156"/>
                    <a:pt x="20" y="302"/>
                  </a:cubicBezTo>
                  <a:cubicBezTo>
                    <a:pt x="38" y="446"/>
                    <a:pt x="62" y="592"/>
                    <a:pt x="87" y="735"/>
                  </a:cubicBezTo>
                  <a:cubicBezTo>
                    <a:pt x="111" y="863"/>
                    <a:pt x="223" y="953"/>
                    <a:pt x="349" y="953"/>
                  </a:cubicBezTo>
                  <a:cubicBezTo>
                    <a:pt x="365" y="953"/>
                    <a:pt x="381" y="951"/>
                    <a:pt x="397" y="949"/>
                  </a:cubicBezTo>
                  <a:cubicBezTo>
                    <a:pt x="542" y="922"/>
                    <a:pt x="638" y="782"/>
                    <a:pt x="611" y="638"/>
                  </a:cubicBezTo>
                  <a:cubicBezTo>
                    <a:pt x="585" y="504"/>
                    <a:pt x="564" y="367"/>
                    <a:pt x="546" y="232"/>
                  </a:cubicBezTo>
                  <a:cubicBezTo>
                    <a:pt x="528" y="98"/>
                    <a:pt x="414" y="1"/>
                    <a:pt x="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4"/>
            <p:cNvSpPr/>
            <p:nvPr/>
          </p:nvSpPr>
          <p:spPr>
            <a:xfrm>
              <a:off x="1241560" y="4398277"/>
              <a:ext cx="24909" cy="30879"/>
            </a:xfrm>
            <a:custGeom>
              <a:rect b="b" l="l" r="r" t="t"/>
              <a:pathLst>
                <a:path extrusionOk="0" h="931" w="751">
                  <a:moveTo>
                    <a:pt x="299" y="0"/>
                  </a:moveTo>
                  <a:cubicBezTo>
                    <a:pt x="271" y="0"/>
                    <a:pt x="242" y="5"/>
                    <a:pt x="213" y="14"/>
                  </a:cubicBezTo>
                  <a:cubicBezTo>
                    <a:pt x="75" y="63"/>
                    <a:pt x="1" y="214"/>
                    <a:pt x="49" y="352"/>
                  </a:cubicBezTo>
                  <a:cubicBezTo>
                    <a:pt x="96" y="491"/>
                    <a:pt x="147" y="628"/>
                    <a:pt x="202" y="764"/>
                  </a:cubicBezTo>
                  <a:cubicBezTo>
                    <a:pt x="244" y="868"/>
                    <a:pt x="344" y="930"/>
                    <a:pt x="448" y="930"/>
                  </a:cubicBezTo>
                  <a:cubicBezTo>
                    <a:pt x="482" y="930"/>
                    <a:pt x="515" y="924"/>
                    <a:pt x="548" y="912"/>
                  </a:cubicBezTo>
                  <a:cubicBezTo>
                    <a:pt x="684" y="856"/>
                    <a:pt x="750" y="701"/>
                    <a:pt x="696" y="566"/>
                  </a:cubicBezTo>
                  <a:cubicBezTo>
                    <a:pt x="644" y="438"/>
                    <a:pt x="596" y="309"/>
                    <a:pt x="551" y="180"/>
                  </a:cubicBezTo>
                  <a:cubicBezTo>
                    <a:pt x="513" y="69"/>
                    <a:pt x="410" y="0"/>
                    <a:pt x="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4"/>
            <p:cNvSpPr/>
            <p:nvPr/>
          </p:nvSpPr>
          <p:spPr>
            <a:xfrm>
              <a:off x="1249454" y="4183418"/>
              <a:ext cx="26136" cy="30481"/>
            </a:xfrm>
            <a:custGeom>
              <a:rect b="b" l="l" r="r" t="t"/>
              <a:pathLst>
                <a:path extrusionOk="0" h="919" w="788">
                  <a:moveTo>
                    <a:pt x="484" y="1"/>
                  </a:moveTo>
                  <a:cubicBezTo>
                    <a:pt x="386" y="1"/>
                    <a:pt x="292" y="55"/>
                    <a:pt x="245" y="148"/>
                  </a:cubicBezTo>
                  <a:cubicBezTo>
                    <a:pt x="180" y="280"/>
                    <a:pt x="118" y="413"/>
                    <a:pt x="60" y="546"/>
                  </a:cubicBezTo>
                  <a:cubicBezTo>
                    <a:pt x="1" y="681"/>
                    <a:pt x="62" y="838"/>
                    <a:pt x="197" y="897"/>
                  </a:cubicBezTo>
                  <a:cubicBezTo>
                    <a:pt x="232" y="911"/>
                    <a:pt x="268" y="918"/>
                    <a:pt x="304" y="918"/>
                  </a:cubicBezTo>
                  <a:cubicBezTo>
                    <a:pt x="406" y="918"/>
                    <a:pt x="504" y="859"/>
                    <a:pt x="547" y="759"/>
                  </a:cubicBezTo>
                  <a:cubicBezTo>
                    <a:pt x="601" y="634"/>
                    <a:pt x="661" y="509"/>
                    <a:pt x="722" y="385"/>
                  </a:cubicBezTo>
                  <a:cubicBezTo>
                    <a:pt x="787" y="254"/>
                    <a:pt x="734" y="94"/>
                    <a:pt x="602" y="29"/>
                  </a:cubicBezTo>
                  <a:cubicBezTo>
                    <a:pt x="564" y="10"/>
                    <a:pt x="524"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4"/>
            <p:cNvSpPr/>
            <p:nvPr/>
          </p:nvSpPr>
          <p:spPr>
            <a:xfrm>
              <a:off x="1355690" y="4064878"/>
              <a:ext cx="32239" cy="24909"/>
            </a:xfrm>
            <a:custGeom>
              <a:rect b="b" l="l" r="r" t="t"/>
              <a:pathLst>
                <a:path extrusionOk="0" h="751" w="972">
                  <a:moveTo>
                    <a:pt x="667" y="1"/>
                  </a:moveTo>
                  <a:cubicBezTo>
                    <a:pt x="623" y="1"/>
                    <a:pt x="578" y="12"/>
                    <a:pt x="536" y="35"/>
                  </a:cubicBezTo>
                  <a:cubicBezTo>
                    <a:pt x="410" y="107"/>
                    <a:pt x="284" y="183"/>
                    <a:pt x="160" y="261"/>
                  </a:cubicBezTo>
                  <a:cubicBezTo>
                    <a:pt x="37" y="340"/>
                    <a:pt x="0" y="504"/>
                    <a:pt x="79" y="628"/>
                  </a:cubicBezTo>
                  <a:cubicBezTo>
                    <a:pt x="130" y="708"/>
                    <a:pt x="216" y="751"/>
                    <a:pt x="304" y="751"/>
                  </a:cubicBezTo>
                  <a:cubicBezTo>
                    <a:pt x="352" y="751"/>
                    <a:pt x="402" y="737"/>
                    <a:pt x="446" y="710"/>
                  </a:cubicBezTo>
                  <a:cubicBezTo>
                    <a:pt x="562" y="636"/>
                    <a:pt x="680" y="565"/>
                    <a:pt x="799" y="497"/>
                  </a:cubicBezTo>
                  <a:cubicBezTo>
                    <a:pt x="926" y="425"/>
                    <a:pt x="971" y="263"/>
                    <a:pt x="899" y="135"/>
                  </a:cubicBezTo>
                  <a:cubicBezTo>
                    <a:pt x="849" y="49"/>
                    <a:pt x="760"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4"/>
            <p:cNvSpPr/>
            <p:nvPr/>
          </p:nvSpPr>
          <p:spPr>
            <a:xfrm>
              <a:off x="1264446" y="4448360"/>
              <a:ext cx="27595" cy="29619"/>
            </a:xfrm>
            <a:custGeom>
              <a:rect b="b" l="l" r="r" t="t"/>
              <a:pathLst>
                <a:path extrusionOk="0" h="893" w="832">
                  <a:moveTo>
                    <a:pt x="304" y="0"/>
                  </a:moveTo>
                  <a:cubicBezTo>
                    <a:pt x="258" y="0"/>
                    <a:pt x="212" y="12"/>
                    <a:pt x="170" y="37"/>
                  </a:cubicBezTo>
                  <a:cubicBezTo>
                    <a:pt x="43" y="111"/>
                    <a:pt x="1" y="274"/>
                    <a:pt x="76" y="401"/>
                  </a:cubicBezTo>
                  <a:cubicBezTo>
                    <a:pt x="148" y="526"/>
                    <a:pt x="226" y="651"/>
                    <a:pt x="307" y="773"/>
                  </a:cubicBezTo>
                  <a:cubicBezTo>
                    <a:pt x="357" y="850"/>
                    <a:pt x="442" y="893"/>
                    <a:pt x="528" y="893"/>
                  </a:cubicBezTo>
                  <a:cubicBezTo>
                    <a:pt x="579" y="893"/>
                    <a:pt x="629" y="879"/>
                    <a:pt x="674" y="849"/>
                  </a:cubicBezTo>
                  <a:cubicBezTo>
                    <a:pt x="797" y="769"/>
                    <a:pt x="831" y="604"/>
                    <a:pt x="751" y="481"/>
                  </a:cubicBezTo>
                  <a:cubicBezTo>
                    <a:pt x="676" y="367"/>
                    <a:pt x="602" y="250"/>
                    <a:pt x="533" y="132"/>
                  </a:cubicBezTo>
                  <a:cubicBezTo>
                    <a:pt x="484" y="48"/>
                    <a:pt x="395"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4"/>
            <p:cNvSpPr/>
            <p:nvPr/>
          </p:nvSpPr>
          <p:spPr>
            <a:xfrm>
              <a:off x="1227531" y="4289488"/>
              <a:ext cx="18607" cy="31741"/>
            </a:xfrm>
            <a:custGeom>
              <a:rect b="b" l="l" r="r" t="t"/>
              <a:pathLst>
                <a:path extrusionOk="0" h="957" w="561">
                  <a:moveTo>
                    <a:pt x="285" y="0"/>
                  </a:moveTo>
                  <a:cubicBezTo>
                    <a:pt x="146" y="0"/>
                    <a:pt x="29" y="108"/>
                    <a:pt x="20" y="249"/>
                  </a:cubicBezTo>
                  <a:cubicBezTo>
                    <a:pt x="11" y="394"/>
                    <a:pt x="5" y="542"/>
                    <a:pt x="3" y="687"/>
                  </a:cubicBezTo>
                  <a:cubicBezTo>
                    <a:pt x="1" y="834"/>
                    <a:pt x="119" y="954"/>
                    <a:pt x="265" y="956"/>
                  </a:cubicBezTo>
                  <a:lnTo>
                    <a:pt x="269" y="956"/>
                  </a:lnTo>
                  <a:cubicBezTo>
                    <a:pt x="414" y="956"/>
                    <a:pt x="532" y="839"/>
                    <a:pt x="534" y="695"/>
                  </a:cubicBezTo>
                  <a:cubicBezTo>
                    <a:pt x="537" y="558"/>
                    <a:pt x="542" y="419"/>
                    <a:pt x="551" y="283"/>
                  </a:cubicBezTo>
                  <a:cubicBezTo>
                    <a:pt x="560" y="136"/>
                    <a:pt x="448" y="10"/>
                    <a:pt x="302" y="1"/>
                  </a:cubicBezTo>
                  <a:cubicBezTo>
                    <a:pt x="297" y="0"/>
                    <a:pt x="291" y="0"/>
                    <a:pt x="2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4"/>
            <p:cNvSpPr/>
            <p:nvPr/>
          </p:nvSpPr>
          <p:spPr>
            <a:xfrm>
              <a:off x="1232970" y="4235027"/>
              <a:ext cx="22753" cy="31410"/>
            </a:xfrm>
            <a:custGeom>
              <a:rect b="b" l="l" r="r" t="t"/>
              <a:pathLst>
                <a:path extrusionOk="0" h="947" w="686">
                  <a:moveTo>
                    <a:pt x="391" y="1"/>
                  </a:moveTo>
                  <a:cubicBezTo>
                    <a:pt x="274" y="1"/>
                    <a:pt x="166" y="79"/>
                    <a:pt x="134" y="198"/>
                  </a:cubicBezTo>
                  <a:cubicBezTo>
                    <a:pt x="96" y="340"/>
                    <a:pt x="61" y="482"/>
                    <a:pt x="32" y="624"/>
                  </a:cubicBezTo>
                  <a:cubicBezTo>
                    <a:pt x="1" y="768"/>
                    <a:pt x="92" y="909"/>
                    <a:pt x="235" y="940"/>
                  </a:cubicBezTo>
                  <a:cubicBezTo>
                    <a:pt x="254" y="944"/>
                    <a:pt x="273" y="946"/>
                    <a:pt x="291" y="946"/>
                  </a:cubicBezTo>
                  <a:cubicBezTo>
                    <a:pt x="414" y="946"/>
                    <a:pt x="524" y="861"/>
                    <a:pt x="551" y="736"/>
                  </a:cubicBezTo>
                  <a:cubicBezTo>
                    <a:pt x="580" y="602"/>
                    <a:pt x="612" y="468"/>
                    <a:pt x="648" y="336"/>
                  </a:cubicBezTo>
                  <a:cubicBezTo>
                    <a:pt x="686" y="194"/>
                    <a:pt x="601" y="48"/>
                    <a:pt x="460" y="10"/>
                  </a:cubicBezTo>
                  <a:cubicBezTo>
                    <a:pt x="437" y="4"/>
                    <a:pt x="414" y="1"/>
                    <a:pt x="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4"/>
            <p:cNvSpPr/>
            <p:nvPr/>
          </p:nvSpPr>
          <p:spPr>
            <a:xfrm>
              <a:off x="1436817" y="4577813"/>
              <a:ext cx="33134" cy="20796"/>
            </a:xfrm>
            <a:custGeom>
              <a:rect b="b" l="l" r="r" t="t"/>
              <a:pathLst>
                <a:path extrusionOk="0" h="627" w="999">
                  <a:moveTo>
                    <a:pt x="293" y="1"/>
                  </a:moveTo>
                  <a:cubicBezTo>
                    <a:pt x="175" y="1"/>
                    <a:pt x="67" y="82"/>
                    <a:pt x="37" y="201"/>
                  </a:cubicBezTo>
                  <a:cubicBezTo>
                    <a:pt x="1" y="344"/>
                    <a:pt x="87" y="489"/>
                    <a:pt x="229" y="525"/>
                  </a:cubicBezTo>
                  <a:cubicBezTo>
                    <a:pt x="371" y="561"/>
                    <a:pt x="514" y="592"/>
                    <a:pt x="657" y="621"/>
                  </a:cubicBezTo>
                  <a:cubicBezTo>
                    <a:pt x="674" y="624"/>
                    <a:pt x="692" y="626"/>
                    <a:pt x="709" y="626"/>
                  </a:cubicBezTo>
                  <a:cubicBezTo>
                    <a:pt x="834" y="626"/>
                    <a:pt x="944" y="539"/>
                    <a:pt x="970" y="413"/>
                  </a:cubicBezTo>
                  <a:cubicBezTo>
                    <a:pt x="999" y="269"/>
                    <a:pt x="905" y="128"/>
                    <a:pt x="761" y="100"/>
                  </a:cubicBezTo>
                  <a:cubicBezTo>
                    <a:pt x="627" y="73"/>
                    <a:pt x="492" y="42"/>
                    <a:pt x="359" y="9"/>
                  </a:cubicBezTo>
                  <a:cubicBezTo>
                    <a:pt x="337" y="3"/>
                    <a:pt x="315"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4"/>
            <p:cNvSpPr/>
            <p:nvPr/>
          </p:nvSpPr>
          <p:spPr>
            <a:xfrm>
              <a:off x="1276453" y="4136719"/>
              <a:ext cx="28391" cy="29055"/>
            </a:xfrm>
            <a:custGeom>
              <a:rect b="b" l="l" r="r" t="t"/>
              <a:pathLst>
                <a:path extrusionOk="0" h="876" w="856">
                  <a:moveTo>
                    <a:pt x="555" y="1"/>
                  </a:moveTo>
                  <a:cubicBezTo>
                    <a:pt x="476" y="1"/>
                    <a:pt x="398" y="36"/>
                    <a:pt x="345" y="103"/>
                  </a:cubicBezTo>
                  <a:cubicBezTo>
                    <a:pt x="256" y="218"/>
                    <a:pt x="168" y="337"/>
                    <a:pt x="84" y="456"/>
                  </a:cubicBezTo>
                  <a:cubicBezTo>
                    <a:pt x="1" y="578"/>
                    <a:pt x="30" y="743"/>
                    <a:pt x="151" y="827"/>
                  </a:cubicBezTo>
                  <a:cubicBezTo>
                    <a:pt x="197" y="859"/>
                    <a:pt x="249" y="875"/>
                    <a:pt x="303" y="875"/>
                  </a:cubicBezTo>
                  <a:cubicBezTo>
                    <a:pt x="386" y="875"/>
                    <a:pt x="469" y="835"/>
                    <a:pt x="521" y="761"/>
                  </a:cubicBezTo>
                  <a:cubicBezTo>
                    <a:pt x="599" y="650"/>
                    <a:pt x="681" y="538"/>
                    <a:pt x="765" y="430"/>
                  </a:cubicBezTo>
                  <a:cubicBezTo>
                    <a:pt x="855" y="314"/>
                    <a:pt x="834" y="146"/>
                    <a:pt x="718" y="56"/>
                  </a:cubicBezTo>
                  <a:cubicBezTo>
                    <a:pt x="669" y="19"/>
                    <a:pt x="612" y="1"/>
                    <a:pt x="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4"/>
            <p:cNvSpPr/>
            <p:nvPr/>
          </p:nvSpPr>
          <p:spPr>
            <a:xfrm>
              <a:off x="1404943" y="4042556"/>
              <a:ext cx="33201" cy="22421"/>
            </a:xfrm>
            <a:custGeom>
              <a:rect b="b" l="l" r="r" t="t"/>
              <a:pathLst>
                <a:path extrusionOk="0" h="676" w="1001">
                  <a:moveTo>
                    <a:pt x="702" y="0"/>
                  </a:moveTo>
                  <a:cubicBezTo>
                    <a:pt x="675" y="0"/>
                    <a:pt x="647" y="5"/>
                    <a:pt x="619" y="14"/>
                  </a:cubicBezTo>
                  <a:cubicBezTo>
                    <a:pt x="481" y="59"/>
                    <a:pt x="342" y="108"/>
                    <a:pt x="206" y="162"/>
                  </a:cubicBezTo>
                  <a:cubicBezTo>
                    <a:pt x="70" y="214"/>
                    <a:pt x="1" y="368"/>
                    <a:pt x="54" y="505"/>
                  </a:cubicBezTo>
                  <a:cubicBezTo>
                    <a:pt x="94" y="611"/>
                    <a:pt x="195" y="675"/>
                    <a:pt x="302" y="675"/>
                  </a:cubicBezTo>
                  <a:cubicBezTo>
                    <a:pt x="334" y="675"/>
                    <a:pt x="366" y="669"/>
                    <a:pt x="397" y="658"/>
                  </a:cubicBezTo>
                  <a:cubicBezTo>
                    <a:pt x="526" y="608"/>
                    <a:pt x="656" y="562"/>
                    <a:pt x="785" y="519"/>
                  </a:cubicBezTo>
                  <a:cubicBezTo>
                    <a:pt x="925" y="473"/>
                    <a:pt x="1001" y="323"/>
                    <a:pt x="955" y="183"/>
                  </a:cubicBezTo>
                  <a:cubicBezTo>
                    <a:pt x="918" y="71"/>
                    <a:pt x="814" y="0"/>
                    <a:pt x="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4"/>
            <p:cNvSpPr/>
            <p:nvPr/>
          </p:nvSpPr>
          <p:spPr>
            <a:xfrm>
              <a:off x="1297149" y="4492938"/>
              <a:ext cx="29221" cy="27960"/>
            </a:xfrm>
            <a:custGeom>
              <a:rect b="b" l="l" r="r" t="t"/>
              <a:pathLst>
                <a:path extrusionOk="0" h="843" w="881">
                  <a:moveTo>
                    <a:pt x="296" y="0"/>
                  </a:moveTo>
                  <a:cubicBezTo>
                    <a:pt x="233" y="0"/>
                    <a:pt x="170" y="22"/>
                    <a:pt x="119" y="67"/>
                  </a:cubicBezTo>
                  <a:cubicBezTo>
                    <a:pt x="10" y="166"/>
                    <a:pt x="0" y="333"/>
                    <a:pt x="98" y="443"/>
                  </a:cubicBezTo>
                  <a:cubicBezTo>
                    <a:pt x="195" y="552"/>
                    <a:pt x="296" y="660"/>
                    <a:pt x="399" y="763"/>
                  </a:cubicBezTo>
                  <a:cubicBezTo>
                    <a:pt x="450" y="816"/>
                    <a:pt x="519" y="842"/>
                    <a:pt x="588" y="842"/>
                  </a:cubicBezTo>
                  <a:cubicBezTo>
                    <a:pt x="655" y="842"/>
                    <a:pt x="722" y="817"/>
                    <a:pt x="774" y="765"/>
                  </a:cubicBezTo>
                  <a:cubicBezTo>
                    <a:pt x="878" y="663"/>
                    <a:pt x="880" y="494"/>
                    <a:pt x="776" y="389"/>
                  </a:cubicBezTo>
                  <a:cubicBezTo>
                    <a:pt x="681" y="293"/>
                    <a:pt x="586" y="191"/>
                    <a:pt x="495" y="90"/>
                  </a:cubicBezTo>
                  <a:cubicBezTo>
                    <a:pt x="442" y="30"/>
                    <a:pt x="369"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4"/>
            <p:cNvSpPr/>
            <p:nvPr/>
          </p:nvSpPr>
          <p:spPr>
            <a:xfrm>
              <a:off x="1329885" y="4515856"/>
              <a:ext cx="87695" cy="70315"/>
            </a:xfrm>
            <a:custGeom>
              <a:rect b="b" l="l" r="r" t="t"/>
              <a:pathLst>
                <a:path extrusionOk="0" h="2120" w="2644">
                  <a:moveTo>
                    <a:pt x="1061" y="531"/>
                  </a:moveTo>
                  <a:cubicBezTo>
                    <a:pt x="1352" y="531"/>
                    <a:pt x="1589" y="768"/>
                    <a:pt x="1589" y="1060"/>
                  </a:cubicBezTo>
                  <a:cubicBezTo>
                    <a:pt x="1589" y="1350"/>
                    <a:pt x="1352" y="1588"/>
                    <a:pt x="1061" y="1588"/>
                  </a:cubicBezTo>
                  <a:cubicBezTo>
                    <a:pt x="770" y="1588"/>
                    <a:pt x="533" y="1350"/>
                    <a:pt x="533" y="1060"/>
                  </a:cubicBezTo>
                  <a:cubicBezTo>
                    <a:pt x="533" y="768"/>
                    <a:pt x="770" y="531"/>
                    <a:pt x="1061" y="531"/>
                  </a:cubicBezTo>
                  <a:close/>
                  <a:moveTo>
                    <a:pt x="1061" y="0"/>
                  </a:moveTo>
                  <a:cubicBezTo>
                    <a:pt x="476" y="0"/>
                    <a:pt x="1" y="476"/>
                    <a:pt x="1" y="1060"/>
                  </a:cubicBezTo>
                  <a:cubicBezTo>
                    <a:pt x="1" y="1644"/>
                    <a:pt x="476" y="2120"/>
                    <a:pt x="1061" y="2120"/>
                  </a:cubicBezTo>
                  <a:cubicBezTo>
                    <a:pt x="1359" y="2120"/>
                    <a:pt x="1628" y="1996"/>
                    <a:pt x="1821" y="1797"/>
                  </a:cubicBezTo>
                  <a:cubicBezTo>
                    <a:pt x="1826" y="1800"/>
                    <a:pt x="1833" y="1804"/>
                    <a:pt x="1839" y="1807"/>
                  </a:cubicBezTo>
                  <a:cubicBezTo>
                    <a:pt x="1970" y="1870"/>
                    <a:pt x="2105" y="1931"/>
                    <a:pt x="2239" y="1987"/>
                  </a:cubicBezTo>
                  <a:cubicBezTo>
                    <a:pt x="2273" y="2001"/>
                    <a:pt x="2308" y="2008"/>
                    <a:pt x="2342" y="2008"/>
                  </a:cubicBezTo>
                  <a:cubicBezTo>
                    <a:pt x="2446" y="2008"/>
                    <a:pt x="2544" y="1947"/>
                    <a:pt x="2587" y="1844"/>
                  </a:cubicBezTo>
                  <a:cubicBezTo>
                    <a:pt x="2644" y="1709"/>
                    <a:pt x="2580" y="1553"/>
                    <a:pt x="2445" y="1496"/>
                  </a:cubicBezTo>
                  <a:cubicBezTo>
                    <a:pt x="2323" y="1446"/>
                    <a:pt x="2203" y="1392"/>
                    <a:pt x="2084" y="1335"/>
                  </a:cubicBezTo>
                  <a:cubicBezTo>
                    <a:pt x="2108" y="1247"/>
                    <a:pt x="2121" y="1154"/>
                    <a:pt x="2121" y="1060"/>
                  </a:cubicBezTo>
                  <a:cubicBezTo>
                    <a:pt x="2121" y="476"/>
                    <a:pt x="1645" y="0"/>
                    <a:pt x="10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4"/>
            <p:cNvSpPr/>
            <p:nvPr/>
          </p:nvSpPr>
          <p:spPr>
            <a:xfrm>
              <a:off x="1312638" y="4096685"/>
              <a:ext cx="30017" cy="27164"/>
            </a:xfrm>
            <a:custGeom>
              <a:rect b="b" l="l" r="r" t="t"/>
              <a:pathLst>
                <a:path extrusionOk="0" h="819" w="905">
                  <a:moveTo>
                    <a:pt x="607" y="1"/>
                  </a:moveTo>
                  <a:cubicBezTo>
                    <a:pt x="546" y="1"/>
                    <a:pt x="484" y="22"/>
                    <a:pt x="434" y="65"/>
                  </a:cubicBezTo>
                  <a:cubicBezTo>
                    <a:pt x="324" y="160"/>
                    <a:pt x="215" y="260"/>
                    <a:pt x="110" y="361"/>
                  </a:cubicBezTo>
                  <a:cubicBezTo>
                    <a:pt x="3" y="462"/>
                    <a:pt x="0" y="631"/>
                    <a:pt x="102" y="736"/>
                  </a:cubicBezTo>
                  <a:cubicBezTo>
                    <a:pt x="153" y="791"/>
                    <a:pt x="223" y="818"/>
                    <a:pt x="294" y="818"/>
                  </a:cubicBezTo>
                  <a:cubicBezTo>
                    <a:pt x="360" y="818"/>
                    <a:pt x="426" y="794"/>
                    <a:pt x="478" y="745"/>
                  </a:cubicBezTo>
                  <a:cubicBezTo>
                    <a:pt x="576" y="650"/>
                    <a:pt x="679" y="557"/>
                    <a:pt x="782" y="467"/>
                  </a:cubicBezTo>
                  <a:cubicBezTo>
                    <a:pt x="893" y="371"/>
                    <a:pt x="905" y="203"/>
                    <a:pt x="808" y="93"/>
                  </a:cubicBezTo>
                  <a:cubicBezTo>
                    <a:pt x="756" y="32"/>
                    <a:pt x="682" y="1"/>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4"/>
            <p:cNvSpPr/>
            <p:nvPr/>
          </p:nvSpPr>
          <p:spPr>
            <a:xfrm>
              <a:off x="1458642" y="4001992"/>
              <a:ext cx="370514" cy="602023"/>
            </a:xfrm>
            <a:custGeom>
              <a:rect b="b" l="l" r="r" t="t"/>
              <a:pathLst>
                <a:path extrusionOk="0" h="18151" w="11171">
                  <a:moveTo>
                    <a:pt x="1705" y="533"/>
                  </a:moveTo>
                  <a:cubicBezTo>
                    <a:pt x="1997" y="533"/>
                    <a:pt x="2234" y="769"/>
                    <a:pt x="2234" y="1060"/>
                  </a:cubicBezTo>
                  <a:cubicBezTo>
                    <a:pt x="2234" y="1352"/>
                    <a:pt x="1997" y="1588"/>
                    <a:pt x="1705" y="1588"/>
                  </a:cubicBezTo>
                  <a:cubicBezTo>
                    <a:pt x="1415" y="1588"/>
                    <a:pt x="1178" y="1352"/>
                    <a:pt x="1178" y="1060"/>
                  </a:cubicBezTo>
                  <a:cubicBezTo>
                    <a:pt x="1178" y="769"/>
                    <a:pt x="1415" y="533"/>
                    <a:pt x="1705" y="533"/>
                  </a:cubicBezTo>
                  <a:close/>
                  <a:moveTo>
                    <a:pt x="10111" y="8950"/>
                  </a:moveTo>
                  <a:cubicBezTo>
                    <a:pt x="10403" y="8950"/>
                    <a:pt x="10640" y="9187"/>
                    <a:pt x="10640" y="9479"/>
                  </a:cubicBezTo>
                  <a:cubicBezTo>
                    <a:pt x="10640" y="9769"/>
                    <a:pt x="10403" y="10006"/>
                    <a:pt x="10111" y="10006"/>
                  </a:cubicBezTo>
                  <a:cubicBezTo>
                    <a:pt x="9821" y="10006"/>
                    <a:pt x="9584" y="9769"/>
                    <a:pt x="9584" y="9479"/>
                  </a:cubicBezTo>
                  <a:cubicBezTo>
                    <a:pt x="9584" y="9187"/>
                    <a:pt x="9821" y="8950"/>
                    <a:pt x="10111" y="8950"/>
                  </a:cubicBezTo>
                  <a:close/>
                  <a:moveTo>
                    <a:pt x="1705" y="1"/>
                  </a:moveTo>
                  <a:cubicBezTo>
                    <a:pt x="1187" y="1"/>
                    <a:pt x="755" y="376"/>
                    <a:pt x="663" y="868"/>
                  </a:cubicBezTo>
                  <a:cubicBezTo>
                    <a:pt x="523" y="886"/>
                    <a:pt x="381" y="906"/>
                    <a:pt x="241" y="930"/>
                  </a:cubicBezTo>
                  <a:cubicBezTo>
                    <a:pt x="97" y="955"/>
                    <a:pt x="0" y="1092"/>
                    <a:pt x="25" y="1236"/>
                  </a:cubicBezTo>
                  <a:cubicBezTo>
                    <a:pt x="46" y="1366"/>
                    <a:pt x="159" y="1458"/>
                    <a:pt x="286" y="1458"/>
                  </a:cubicBezTo>
                  <a:cubicBezTo>
                    <a:pt x="301" y="1458"/>
                    <a:pt x="316" y="1457"/>
                    <a:pt x="331" y="1454"/>
                  </a:cubicBezTo>
                  <a:cubicBezTo>
                    <a:pt x="454" y="1433"/>
                    <a:pt x="578" y="1416"/>
                    <a:pt x="702" y="1400"/>
                  </a:cubicBezTo>
                  <a:cubicBezTo>
                    <a:pt x="844" y="1818"/>
                    <a:pt x="1240" y="2120"/>
                    <a:pt x="1705" y="2120"/>
                  </a:cubicBezTo>
                  <a:cubicBezTo>
                    <a:pt x="2172" y="2120"/>
                    <a:pt x="2568" y="1818"/>
                    <a:pt x="2710" y="1400"/>
                  </a:cubicBezTo>
                  <a:cubicBezTo>
                    <a:pt x="4503" y="1620"/>
                    <a:pt x="6164" y="2424"/>
                    <a:pt x="7461" y="3723"/>
                  </a:cubicBezTo>
                  <a:cubicBezTo>
                    <a:pt x="8759" y="5020"/>
                    <a:pt x="9563" y="6678"/>
                    <a:pt x="9784" y="8470"/>
                  </a:cubicBezTo>
                  <a:cubicBezTo>
                    <a:pt x="9360" y="8609"/>
                    <a:pt x="9052" y="9008"/>
                    <a:pt x="9052" y="9479"/>
                  </a:cubicBezTo>
                  <a:cubicBezTo>
                    <a:pt x="9052" y="9948"/>
                    <a:pt x="9359" y="10347"/>
                    <a:pt x="9784" y="10486"/>
                  </a:cubicBezTo>
                  <a:cubicBezTo>
                    <a:pt x="9563" y="12279"/>
                    <a:pt x="8759" y="13937"/>
                    <a:pt x="7461" y="15235"/>
                  </a:cubicBezTo>
                  <a:cubicBezTo>
                    <a:pt x="5924" y="16772"/>
                    <a:pt x="3880" y="17619"/>
                    <a:pt x="1705" y="17619"/>
                  </a:cubicBezTo>
                  <a:cubicBezTo>
                    <a:pt x="1569" y="17619"/>
                    <a:pt x="1430" y="17615"/>
                    <a:pt x="1294" y="17608"/>
                  </a:cubicBezTo>
                  <a:cubicBezTo>
                    <a:pt x="1289" y="17608"/>
                    <a:pt x="1285" y="17608"/>
                    <a:pt x="1280" y="17608"/>
                  </a:cubicBezTo>
                  <a:cubicBezTo>
                    <a:pt x="1139" y="17608"/>
                    <a:pt x="1022" y="17719"/>
                    <a:pt x="1015" y="17860"/>
                  </a:cubicBezTo>
                  <a:cubicBezTo>
                    <a:pt x="1008" y="18007"/>
                    <a:pt x="1121" y="18132"/>
                    <a:pt x="1267" y="18139"/>
                  </a:cubicBezTo>
                  <a:cubicBezTo>
                    <a:pt x="1413" y="18146"/>
                    <a:pt x="1560" y="18151"/>
                    <a:pt x="1705" y="18151"/>
                  </a:cubicBezTo>
                  <a:cubicBezTo>
                    <a:pt x="4022" y="18151"/>
                    <a:pt x="6200" y="17248"/>
                    <a:pt x="7837" y="15610"/>
                  </a:cubicBezTo>
                  <a:cubicBezTo>
                    <a:pt x="9227" y="14220"/>
                    <a:pt x="10087" y="12441"/>
                    <a:pt x="10315" y="10519"/>
                  </a:cubicBezTo>
                  <a:cubicBezTo>
                    <a:pt x="10802" y="10423"/>
                    <a:pt x="11171" y="9993"/>
                    <a:pt x="11171" y="9479"/>
                  </a:cubicBezTo>
                  <a:cubicBezTo>
                    <a:pt x="11171" y="8963"/>
                    <a:pt x="10802" y="8533"/>
                    <a:pt x="10315" y="8439"/>
                  </a:cubicBezTo>
                  <a:cubicBezTo>
                    <a:pt x="10087" y="6515"/>
                    <a:pt x="9227" y="4736"/>
                    <a:pt x="7837" y="3347"/>
                  </a:cubicBezTo>
                  <a:cubicBezTo>
                    <a:pt x="6448" y="1957"/>
                    <a:pt x="4670" y="1098"/>
                    <a:pt x="2748" y="869"/>
                  </a:cubicBezTo>
                  <a:cubicBezTo>
                    <a:pt x="2658" y="376"/>
                    <a:pt x="2225"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1" name="Google Shape;2731;p64"/>
          <p:cNvGrpSpPr/>
          <p:nvPr/>
        </p:nvGrpSpPr>
        <p:grpSpPr>
          <a:xfrm>
            <a:off x="1919898" y="3851783"/>
            <a:ext cx="534368" cy="536674"/>
            <a:chOff x="1923053" y="4001992"/>
            <a:chExt cx="599403" cy="601990"/>
          </a:xfrm>
        </p:grpSpPr>
        <p:sp>
          <p:nvSpPr>
            <p:cNvPr id="2732" name="Google Shape;2732;p64"/>
            <p:cNvSpPr/>
            <p:nvPr/>
          </p:nvSpPr>
          <p:spPr>
            <a:xfrm>
              <a:off x="2249886" y="4061694"/>
              <a:ext cx="17678" cy="17678"/>
            </a:xfrm>
            <a:custGeom>
              <a:rect b="b" l="l" r="r" t="t"/>
              <a:pathLst>
                <a:path extrusionOk="0" h="533" w="533">
                  <a:moveTo>
                    <a:pt x="265" y="1"/>
                  </a:moveTo>
                  <a:cubicBezTo>
                    <a:pt x="196" y="1"/>
                    <a:pt x="128" y="29"/>
                    <a:pt x="78" y="79"/>
                  </a:cubicBezTo>
                  <a:cubicBezTo>
                    <a:pt x="28" y="128"/>
                    <a:pt x="0" y="197"/>
                    <a:pt x="0" y="267"/>
                  </a:cubicBezTo>
                  <a:cubicBezTo>
                    <a:pt x="0" y="337"/>
                    <a:pt x="28" y="405"/>
                    <a:pt x="78" y="455"/>
                  </a:cubicBezTo>
                  <a:cubicBezTo>
                    <a:pt x="128" y="505"/>
                    <a:pt x="196" y="533"/>
                    <a:pt x="265" y="533"/>
                  </a:cubicBezTo>
                  <a:cubicBezTo>
                    <a:pt x="336" y="533"/>
                    <a:pt x="405" y="505"/>
                    <a:pt x="454" y="455"/>
                  </a:cubicBezTo>
                  <a:cubicBezTo>
                    <a:pt x="503" y="405"/>
                    <a:pt x="532" y="336"/>
                    <a:pt x="532" y="267"/>
                  </a:cubicBezTo>
                  <a:cubicBezTo>
                    <a:pt x="532" y="197"/>
                    <a:pt x="503" y="129"/>
                    <a:pt x="454" y="79"/>
                  </a:cubicBezTo>
                  <a:cubicBezTo>
                    <a:pt x="405" y="29"/>
                    <a:pt x="336"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4"/>
            <p:cNvSpPr/>
            <p:nvPr/>
          </p:nvSpPr>
          <p:spPr>
            <a:xfrm>
              <a:off x="2290682" y="4061694"/>
              <a:ext cx="17678" cy="17678"/>
            </a:xfrm>
            <a:custGeom>
              <a:rect b="b" l="l" r="r" t="t"/>
              <a:pathLst>
                <a:path extrusionOk="0" h="533" w="533">
                  <a:moveTo>
                    <a:pt x="266" y="1"/>
                  </a:moveTo>
                  <a:cubicBezTo>
                    <a:pt x="197" y="1"/>
                    <a:pt x="128" y="29"/>
                    <a:pt x="78" y="79"/>
                  </a:cubicBezTo>
                  <a:cubicBezTo>
                    <a:pt x="28" y="128"/>
                    <a:pt x="0" y="197"/>
                    <a:pt x="0" y="267"/>
                  </a:cubicBezTo>
                  <a:cubicBezTo>
                    <a:pt x="0" y="337"/>
                    <a:pt x="28" y="405"/>
                    <a:pt x="78" y="456"/>
                  </a:cubicBezTo>
                  <a:cubicBezTo>
                    <a:pt x="128" y="505"/>
                    <a:pt x="197" y="533"/>
                    <a:pt x="266" y="533"/>
                  </a:cubicBezTo>
                  <a:cubicBezTo>
                    <a:pt x="336" y="533"/>
                    <a:pt x="405" y="505"/>
                    <a:pt x="454" y="456"/>
                  </a:cubicBezTo>
                  <a:cubicBezTo>
                    <a:pt x="504" y="405"/>
                    <a:pt x="532" y="337"/>
                    <a:pt x="532" y="267"/>
                  </a:cubicBezTo>
                  <a:cubicBezTo>
                    <a:pt x="532" y="197"/>
                    <a:pt x="504" y="128"/>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4"/>
            <p:cNvSpPr/>
            <p:nvPr/>
          </p:nvSpPr>
          <p:spPr>
            <a:xfrm>
              <a:off x="2331478" y="4061694"/>
              <a:ext cx="17678" cy="17678"/>
            </a:xfrm>
            <a:custGeom>
              <a:rect b="b" l="l" r="r" t="t"/>
              <a:pathLst>
                <a:path extrusionOk="0" h="533" w="533">
                  <a:moveTo>
                    <a:pt x="266" y="1"/>
                  </a:moveTo>
                  <a:cubicBezTo>
                    <a:pt x="197" y="1"/>
                    <a:pt x="128" y="29"/>
                    <a:pt x="78" y="79"/>
                  </a:cubicBezTo>
                  <a:cubicBezTo>
                    <a:pt x="29" y="128"/>
                    <a:pt x="0" y="197"/>
                    <a:pt x="0" y="267"/>
                  </a:cubicBezTo>
                  <a:cubicBezTo>
                    <a:pt x="0" y="337"/>
                    <a:pt x="29" y="405"/>
                    <a:pt x="78" y="455"/>
                  </a:cubicBezTo>
                  <a:cubicBezTo>
                    <a:pt x="128" y="505"/>
                    <a:pt x="197" y="533"/>
                    <a:pt x="266" y="533"/>
                  </a:cubicBezTo>
                  <a:cubicBezTo>
                    <a:pt x="336" y="533"/>
                    <a:pt x="405" y="505"/>
                    <a:pt x="454" y="455"/>
                  </a:cubicBezTo>
                  <a:cubicBezTo>
                    <a:pt x="505" y="405"/>
                    <a:pt x="532" y="337"/>
                    <a:pt x="532" y="267"/>
                  </a:cubicBezTo>
                  <a:cubicBezTo>
                    <a:pt x="532" y="197"/>
                    <a:pt x="505" y="128"/>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4"/>
            <p:cNvSpPr/>
            <p:nvPr/>
          </p:nvSpPr>
          <p:spPr>
            <a:xfrm>
              <a:off x="1965839" y="4044015"/>
              <a:ext cx="17645" cy="53068"/>
            </a:xfrm>
            <a:custGeom>
              <a:rect b="b" l="l" r="r" t="t"/>
              <a:pathLst>
                <a:path extrusionOk="0" h="1600" w="532">
                  <a:moveTo>
                    <a:pt x="265" y="1"/>
                  </a:moveTo>
                  <a:cubicBezTo>
                    <a:pt x="118" y="1"/>
                    <a:pt x="0" y="120"/>
                    <a:pt x="0" y="267"/>
                  </a:cubicBezTo>
                  <a:lnTo>
                    <a:pt x="0" y="1334"/>
                  </a:lnTo>
                  <a:cubicBezTo>
                    <a:pt x="0" y="1480"/>
                    <a:pt x="119" y="1599"/>
                    <a:pt x="265" y="1599"/>
                  </a:cubicBezTo>
                  <a:cubicBezTo>
                    <a:pt x="413" y="1599"/>
                    <a:pt x="531" y="1480"/>
                    <a:pt x="531" y="1334"/>
                  </a:cubicBezTo>
                  <a:lnTo>
                    <a:pt x="531" y="267"/>
                  </a:lnTo>
                  <a:cubicBezTo>
                    <a:pt x="531" y="120"/>
                    <a:pt x="413"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4"/>
            <p:cNvSpPr/>
            <p:nvPr/>
          </p:nvSpPr>
          <p:spPr>
            <a:xfrm>
              <a:off x="1998244" y="4044015"/>
              <a:ext cx="17678" cy="53068"/>
            </a:xfrm>
            <a:custGeom>
              <a:rect b="b" l="l" r="r" t="t"/>
              <a:pathLst>
                <a:path extrusionOk="0" h="1600" w="533">
                  <a:moveTo>
                    <a:pt x="267" y="1"/>
                  </a:moveTo>
                  <a:cubicBezTo>
                    <a:pt x="120" y="1"/>
                    <a:pt x="1" y="120"/>
                    <a:pt x="1" y="267"/>
                  </a:cubicBezTo>
                  <a:lnTo>
                    <a:pt x="1" y="1334"/>
                  </a:lnTo>
                  <a:cubicBezTo>
                    <a:pt x="1" y="1480"/>
                    <a:pt x="120" y="1599"/>
                    <a:pt x="267" y="1599"/>
                  </a:cubicBezTo>
                  <a:cubicBezTo>
                    <a:pt x="414" y="1599"/>
                    <a:pt x="533" y="1480"/>
                    <a:pt x="533" y="1334"/>
                  </a:cubicBezTo>
                  <a:lnTo>
                    <a:pt x="533" y="267"/>
                  </a:lnTo>
                  <a:cubicBezTo>
                    <a:pt x="533" y="120"/>
                    <a:pt x="41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4"/>
            <p:cNvSpPr/>
            <p:nvPr/>
          </p:nvSpPr>
          <p:spPr>
            <a:xfrm>
              <a:off x="2030715" y="4044015"/>
              <a:ext cx="17678" cy="53068"/>
            </a:xfrm>
            <a:custGeom>
              <a:rect b="b" l="l" r="r" t="t"/>
              <a:pathLst>
                <a:path extrusionOk="0" h="1600" w="533">
                  <a:moveTo>
                    <a:pt x="266" y="1"/>
                  </a:moveTo>
                  <a:cubicBezTo>
                    <a:pt x="119" y="1"/>
                    <a:pt x="0" y="120"/>
                    <a:pt x="0" y="267"/>
                  </a:cubicBezTo>
                  <a:lnTo>
                    <a:pt x="0" y="1334"/>
                  </a:lnTo>
                  <a:cubicBezTo>
                    <a:pt x="0" y="1480"/>
                    <a:pt x="119" y="1599"/>
                    <a:pt x="266" y="1599"/>
                  </a:cubicBezTo>
                  <a:cubicBezTo>
                    <a:pt x="413" y="1599"/>
                    <a:pt x="532" y="1480"/>
                    <a:pt x="532" y="1334"/>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4"/>
            <p:cNvSpPr/>
            <p:nvPr/>
          </p:nvSpPr>
          <p:spPr>
            <a:xfrm>
              <a:off x="2063119" y="4044015"/>
              <a:ext cx="17678" cy="53068"/>
            </a:xfrm>
            <a:custGeom>
              <a:rect b="b" l="l" r="r" t="t"/>
              <a:pathLst>
                <a:path extrusionOk="0" h="1600" w="533">
                  <a:moveTo>
                    <a:pt x="267" y="1"/>
                  </a:moveTo>
                  <a:cubicBezTo>
                    <a:pt x="120" y="1"/>
                    <a:pt x="1" y="120"/>
                    <a:pt x="1" y="267"/>
                  </a:cubicBezTo>
                  <a:lnTo>
                    <a:pt x="1" y="1334"/>
                  </a:lnTo>
                  <a:cubicBezTo>
                    <a:pt x="1" y="1480"/>
                    <a:pt x="120" y="1599"/>
                    <a:pt x="267" y="1599"/>
                  </a:cubicBezTo>
                  <a:cubicBezTo>
                    <a:pt x="413" y="1599"/>
                    <a:pt x="533" y="1480"/>
                    <a:pt x="533" y="1334"/>
                  </a:cubicBezTo>
                  <a:lnTo>
                    <a:pt x="533" y="267"/>
                  </a:lnTo>
                  <a:cubicBezTo>
                    <a:pt x="533"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4"/>
            <p:cNvSpPr/>
            <p:nvPr/>
          </p:nvSpPr>
          <p:spPr>
            <a:xfrm>
              <a:off x="2249886" y="4181130"/>
              <a:ext cx="17678" cy="17678"/>
            </a:xfrm>
            <a:custGeom>
              <a:rect b="b" l="l" r="r" t="t"/>
              <a:pathLst>
                <a:path extrusionOk="0" h="533" w="533">
                  <a:moveTo>
                    <a:pt x="265" y="0"/>
                  </a:moveTo>
                  <a:cubicBezTo>
                    <a:pt x="196" y="0"/>
                    <a:pt x="128" y="29"/>
                    <a:pt x="78" y="79"/>
                  </a:cubicBezTo>
                  <a:cubicBezTo>
                    <a:pt x="28" y="128"/>
                    <a:pt x="0" y="197"/>
                    <a:pt x="0" y="266"/>
                  </a:cubicBezTo>
                  <a:cubicBezTo>
                    <a:pt x="0" y="337"/>
                    <a:pt x="28" y="405"/>
                    <a:pt x="78" y="454"/>
                  </a:cubicBezTo>
                  <a:cubicBezTo>
                    <a:pt x="128" y="505"/>
                    <a:pt x="196" y="532"/>
                    <a:pt x="265" y="532"/>
                  </a:cubicBezTo>
                  <a:cubicBezTo>
                    <a:pt x="336" y="532"/>
                    <a:pt x="405" y="505"/>
                    <a:pt x="454" y="454"/>
                  </a:cubicBezTo>
                  <a:cubicBezTo>
                    <a:pt x="503" y="405"/>
                    <a:pt x="532" y="337"/>
                    <a:pt x="532" y="266"/>
                  </a:cubicBezTo>
                  <a:cubicBezTo>
                    <a:pt x="532" y="197"/>
                    <a:pt x="503" y="129"/>
                    <a:pt x="454" y="79"/>
                  </a:cubicBezTo>
                  <a:cubicBezTo>
                    <a:pt x="405" y="29"/>
                    <a:pt x="336"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4"/>
            <p:cNvSpPr/>
            <p:nvPr/>
          </p:nvSpPr>
          <p:spPr>
            <a:xfrm>
              <a:off x="2290682" y="4181130"/>
              <a:ext cx="17678" cy="17678"/>
            </a:xfrm>
            <a:custGeom>
              <a:rect b="b" l="l" r="r" t="t"/>
              <a:pathLst>
                <a:path extrusionOk="0" h="533" w="533">
                  <a:moveTo>
                    <a:pt x="266" y="0"/>
                  </a:moveTo>
                  <a:cubicBezTo>
                    <a:pt x="197" y="0"/>
                    <a:pt x="128" y="29"/>
                    <a:pt x="78" y="79"/>
                  </a:cubicBezTo>
                  <a:cubicBezTo>
                    <a:pt x="28" y="128"/>
                    <a:pt x="0" y="197"/>
                    <a:pt x="0" y="266"/>
                  </a:cubicBezTo>
                  <a:cubicBezTo>
                    <a:pt x="0" y="337"/>
                    <a:pt x="28" y="405"/>
                    <a:pt x="78" y="454"/>
                  </a:cubicBezTo>
                  <a:cubicBezTo>
                    <a:pt x="128" y="505"/>
                    <a:pt x="196" y="532"/>
                    <a:pt x="266" y="532"/>
                  </a:cubicBezTo>
                  <a:cubicBezTo>
                    <a:pt x="336" y="532"/>
                    <a:pt x="405" y="505"/>
                    <a:pt x="454" y="454"/>
                  </a:cubicBezTo>
                  <a:cubicBezTo>
                    <a:pt x="504" y="405"/>
                    <a:pt x="532" y="337"/>
                    <a:pt x="532" y="266"/>
                  </a:cubicBezTo>
                  <a:cubicBezTo>
                    <a:pt x="532" y="197"/>
                    <a:pt x="504" y="129"/>
                    <a:pt x="454" y="79"/>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4"/>
            <p:cNvSpPr/>
            <p:nvPr/>
          </p:nvSpPr>
          <p:spPr>
            <a:xfrm>
              <a:off x="2331478" y="4181130"/>
              <a:ext cx="17678" cy="17678"/>
            </a:xfrm>
            <a:custGeom>
              <a:rect b="b" l="l" r="r" t="t"/>
              <a:pathLst>
                <a:path extrusionOk="0" h="533" w="533">
                  <a:moveTo>
                    <a:pt x="266" y="0"/>
                  </a:moveTo>
                  <a:cubicBezTo>
                    <a:pt x="197" y="0"/>
                    <a:pt x="128" y="29"/>
                    <a:pt x="78" y="79"/>
                  </a:cubicBezTo>
                  <a:cubicBezTo>
                    <a:pt x="29" y="128"/>
                    <a:pt x="0" y="197"/>
                    <a:pt x="0" y="266"/>
                  </a:cubicBezTo>
                  <a:cubicBezTo>
                    <a:pt x="0" y="336"/>
                    <a:pt x="29" y="405"/>
                    <a:pt x="78" y="455"/>
                  </a:cubicBezTo>
                  <a:cubicBezTo>
                    <a:pt x="128" y="505"/>
                    <a:pt x="197" y="532"/>
                    <a:pt x="266" y="532"/>
                  </a:cubicBezTo>
                  <a:cubicBezTo>
                    <a:pt x="336" y="532"/>
                    <a:pt x="405" y="505"/>
                    <a:pt x="454" y="455"/>
                  </a:cubicBezTo>
                  <a:cubicBezTo>
                    <a:pt x="505" y="405"/>
                    <a:pt x="532" y="336"/>
                    <a:pt x="532" y="266"/>
                  </a:cubicBezTo>
                  <a:cubicBezTo>
                    <a:pt x="532" y="197"/>
                    <a:pt x="505" y="129"/>
                    <a:pt x="454" y="79"/>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4"/>
            <p:cNvSpPr/>
            <p:nvPr/>
          </p:nvSpPr>
          <p:spPr>
            <a:xfrm>
              <a:off x="1965839" y="4163452"/>
              <a:ext cx="17645" cy="53068"/>
            </a:xfrm>
            <a:custGeom>
              <a:rect b="b" l="l" r="r" t="t"/>
              <a:pathLst>
                <a:path extrusionOk="0" h="1600" w="532">
                  <a:moveTo>
                    <a:pt x="265" y="1"/>
                  </a:moveTo>
                  <a:cubicBezTo>
                    <a:pt x="118" y="1"/>
                    <a:pt x="0" y="120"/>
                    <a:pt x="0" y="267"/>
                  </a:cubicBezTo>
                  <a:lnTo>
                    <a:pt x="0" y="1333"/>
                  </a:lnTo>
                  <a:cubicBezTo>
                    <a:pt x="0" y="1480"/>
                    <a:pt x="119" y="1599"/>
                    <a:pt x="265" y="1599"/>
                  </a:cubicBezTo>
                  <a:cubicBezTo>
                    <a:pt x="413" y="1599"/>
                    <a:pt x="531" y="1480"/>
                    <a:pt x="531" y="1333"/>
                  </a:cubicBezTo>
                  <a:lnTo>
                    <a:pt x="531" y="267"/>
                  </a:lnTo>
                  <a:cubicBezTo>
                    <a:pt x="531" y="120"/>
                    <a:pt x="413"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4"/>
            <p:cNvSpPr/>
            <p:nvPr/>
          </p:nvSpPr>
          <p:spPr>
            <a:xfrm>
              <a:off x="1998244" y="4163452"/>
              <a:ext cx="17678" cy="53068"/>
            </a:xfrm>
            <a:custGeom>
              <a:rect b="b" l="l" r="r" t="t"/>
              <a:pathLst>
                <a:path extrusionOk="0" h="1600" w="533">
                  <a:moveTo>
                    <a:pt x="267" y="1"/>
                  </a:moveTo>
                  <a:cubicBezTo>
                    <a:pt x="120" y="1"/>
                    <a:pt x="1" y="120"/>
                    <a:pt x="1" y="267"/>
                  </a:cubicBezTo>
                  <a:lnTo>
                    <a:pt x="1" y="1333"/>
                  </a:lnTo>
                  <a:cubicBezTo>
                    <a:pt x="1" y="1480"/>
                    <a:pt x="120" y="1599"/>
                    <a:pt x="267" y="1599"/>
                  </a:cubicBezTo>
                  <a:cubicBezTo>
                    <a:pt x="414" y="1599"/>
                    <a:pt x="533" y="1480"/>
                    <a:pt x="533" y="1333"/>
                  </a:cubicBezTo>
                  <a:lnTo>
                    <a:pt x="533" y="267"/>
                  </a:lnTo>
                  <a:cubicBezTo>
                    <a:pt x="533" y="120"/>
                    <a:pt x="41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4"/>
            <p:cNvSpPr/>
            <p:nvPr/>
          </p:nvSpPr>
          <p:spPr>
            <a:xfrm>
              <a:off x="2030715" y="4163452"/>
              <a:ext cx="17678" cy="53068"/>
            </a:xfrm>
            <a:custGeom>
              <a:rect b="b" l="l" r="r" t="t"/>
              <a:pathLst>
                <a:path extrusionOk="0" h="1600" w="533">
                  <a:moveTo>
                    <a:pt x="266" y="1"/>
                  </a:moveTo>
                  <a:cubicBezTo>
                    <a:pt x="119" y="1"/>
                    <a:pt x="0" y="120"/>
                    <a:pt x="0" y="267"/>
                  </a:cubicBezTo>
                  <a:lnTo>
                    <a:pt x="0" y="1333"/>
                  </a:lnTo>
                  <a:cubicBezTo>
                    <a:pt x="0" y="1480"/>
                    <a:pt x="119" y="1599"/>
                    <a:pt x="266" y="1599"/>
                  </a:cubicBezTo>
                  <a:cubicBezTo>
                    <a:pt x="413" y="1599"/>
                    <a:pt x="532" y="1480"/>
                    <a:pt x="532" y="1333"/>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4"/>
            <p:cNvSpPr/>
            <p:nvPr/>
          </p:nvSpPr>
          <p:spPr>
            <a:xfrm>
              <a:off x="2063119" y="4163452"/>
              <a:ext cx="17678" cy="53068"/>
            </a:xfrm>
            <a:custGeom>
              <a:rect b="b" l="l" r="r" t="t"/>
              <a:pathLst>
                <a:path extrusionOk="0" h="1600" w="533">
                  <a:moveTo>
                    <a:pt x="267" y="1"/>
                  </a:moveTo>
                  <a:cubicBezTo>
                    <a:pt x="120" y="1"/>
                    <a:pt x="1" y="120"/>
                    <a:pt x="1" y="267"/>
                  </a:cubicBezTo>
                  <a:lnTo>
                    <a:pt x="1" y="1333"/>
                  </a:lnTo>
                  <a:cubicBezTo>
                    <a:pt x="1" y="1480"/>
                    <a:pt x="120" y="1599"/>
                    <a:pt x="267" y="1599"/>
                  </a:cubicBezTo>
                  <a:cubicBezTo>
                    <a:pt x="413" y="1599"/>
                    <a:pt x="533" y="1480"/>
                    <a:pt x="533" y="1333"/>
                  </a:cubicBezTo>
                  <a:lnTo>
                    <a:pt x="533" y="267"/>
                  </a:lnTo>
                  <a:cubicBezTo>
                    <a:pt x="533"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4"/>
            <p:cNvSpPr/>
            <p:nvPr/>
          </p:nvSpPr>
          <p:spPr>
            <a:xfrm>
              <a:off x="2249886" y="4300599"/>
              <a:ext cx="17678" cy="17645"/>
            </a:xfrm>
            <a:custGeom>
              <a:rect b="b" l="l" r="r" t="t"/>
              <a:pathLst>
                <a:path extrusionOk="0" h="532" w="533">
                  <a:moveTo>
                    <a:pt x="265" y="0"/>
                  </a:moveTo>
                  <a:cubicBezTo>
                    <a:pt x="195" y="0"/>
                    <a:pt x="128" y="28"/>
                    <a:pt x="78" y="77"/>
                  </a:cubicBezTo>
                  <a:cubicBezTo>
                    <a:pt x="28" y="128"/>
                    <a:pt x="0" y="195"/>
                    <a:pt x="0" y="265"/>
                  </a:cubicBezTo>
                  <a:cubicBezTo>
                    <a:pt x="0" y="335"/>
                    <a:pt x="28" y="404"/>
                    <a:pt x="78" y="453"/>
                  </a:cubicBezTo>
                  <a:cubicBezTo>
                    <a:pt x="128" y="503"/>
                    <a:pt x="196" y="531"/>
                    <a:pt x="265" y="531"/>
                  </a:cubicBezTo>
                  <a:cubicBezTo>
                    <a:pt x="336" y="531"/>
                    <a:pt x="405" y="502"/>
                    <a:pt x="454" y="453"/>
                  </a:cubicBezTo>
                  <a:cubicBezTo>
                    <a:pt x="503" y="404"/>
                    <a:pt x="532" y="335"/>
                    <a:pt x="532" y="265"/>
                  </a:cubicBezTo>
                  <a:cubicBezTo>
                    <a:pt x="532" y="195"/>
                    <a:pt x="503" y="128"/>
                    <a:pt x="454" y="77"/>
                  </a:cubicBezTo>
                  <a:cubicBezTo>
                    <a:pt x="405" y="28"/>
                    <a:pt x="336"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4"/>
            <p:cNvSpPr/>
            <p:nvPr/>
          </p:nvSpPr>
          <p:spPr>
            <a:xfrm>
              <a:off x="1965839" y="4282888"/>
              <a:ext cx="17645" cy="53068"/>
            </a:xfrm>
            <a:custGeom>
              <a:rect b="b" l="l" r="r" t="t"/>
              <a:pathLst>
                <a:path extrusionOk="0" h="1600" w="532">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4"/>
            <p:cNvSpPr/>
            <p:nvPr/>
          </p:nvSpPr>
          <p:spPr>
            <a:xfrm>
              <a:off x="1998244" y="4282888"/>
              <a:ext cx="17678" cy="53068"/>
            </a:xfrm>
            <a:custGeom>
              <a:rect b="b" l="l" r="r" t="t"/>
              <a:pathLst>
                <a:path extrusionOk="0" h="1600" w="533">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4"/>
            <p:cNvSpPr/>
            <p:nvPr/>
          </p:nvSpPr>
          <p:spPr>
            <a:xfrm>
              <a:off x="2030715" y="4282888"/>
              <a:ext cx="17678" cy="53068"/>
            </a:xfrm>
            <a:custGeom>
              <a:rect b="b" l="l" r="r" t="t"/>
              <a:pathLst>
                <a:path extrusionOk="0" h="1600" w="533">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4"/>
            <p:cNvSpPr/>
            <p:nvPr/>
          </p:nvSpPr>
          <p:spPr>
            <a:xfrm>
              <a:off x="2063119" y="4282888"/>
              <a:ext cx="17678" cy="53068"/>
            </a:xfrm>
            <a:custGeom>
              <a:rect b="b" l="l" r="r" t="t"/>
              <a:pathLst>
                <a:path extrusionOk="0" h="1600" w="533">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4"/>
            <p:cNvSpPr/>
            <p:nvPr/>
          </p:nvSpPr>
          <p:spPr>
            <a:xfrm>
              <a:off x="2249886" y="4420035"/>
              <a:ext cx="17678" cy="17645"/>
            </a:xfrm>
            <a:custGeom>
              <a:rect b="b" l="l" r="r" t="t"/>
              <a:pathLst>
                <a:path extrusionOk="0" h="532" w="533">
                  <a:moveTo>
                    <a:pt x="265" y="0"/>
                  </a:moveTo>
                  <a:cubicBezTo>
                    <a:pt x="196" y="0"/>
                    <a:pt x="128" y="28"/>
                    <a:pt x="78" y="77"/>
                  </a:cubicBezTo>
                  <a:cubicBezTo>
                    <a:pt x="28" y="127"/>
                    <a:pt x="0" y="195"/>
                    <a:pt x="0" y="266"/>
                  </a:cubicBezTo>
                  <a:cubicBezTo>
                    <a:pt x="0" y="336"/>
                    <a:pt x="28" y="404"/>
                    <a:pt x="78" y="454"/>
                  </a:cubicBezTo>
                  <a:cubicBezTo>
                    <a:pt x="128" y="503"/>
                    <a:pt x="196" y="532"/>
                    <a:pt x="265" y="532"/>
                  </a:cubicBezTo>
                  <a:cubicBezTo>
                    <a:pt x="336" y="532"/>
                    <a:pt x="405" y="503"/>
                    <a:pt x="454" y="454"/>
                  </a:cubicBezTo>
                  <a:cubicBezTo>
                    <a:pt x="503" y="404"/>
                    <a:pt x="532" y="336"/>
                    <a:pt x="532" y="266"/>
                  </a:cubicBezTo>
                  <a:cubicBezTo>
                    <a:pt x="532" y="195"/>
                    <a:pt x="503" y="127"/>
                    <a:pt x="454" y="77"/>
                  </a:cubicBezTo>
                  <a:cubicBezTo>
                    <a:pt x="405" y="28"/>
                    <a:pt x="336"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4"/>
            <p:cNvSpPr/>
            <p:nvPr/>
          </p:nvSpPr>
          <p:spPr>
            <a:xfrm>
              <a:off x="1965839" y="4402324"/>
              <a:ext cx="17645" cy="53035"/>
            </a:xfrm>
            <a:custGeom>
              <a:rect b="b" l="l" r="r" t="t"/>
              <a:pathLst>
                <a:path extrusionOk="0" h="1599" w="532">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4"/>
            <p:cNvSpPr/>
            <p:nvPr/>
          </p:nvSpPr>
          <p:spPr>
            <a:xfrm>
              <a:off x="1998244" y="4402324"/>
              <a:ext cx="17678" cy="53035"/>
            </a:xfrm>
            <a:custGeom>
              <a:rect b="b" l="l" r="r" t="t"/>
              <a:pathLst>
                <a:path extrusionOk="0" h="1599" w="533">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4"/>
            <p:cNvSpPr/>
            <p:nvPr/>
          </p:nvSpPr>
          <p:spPr>
            <a:xfrm>
              <a:off x="2030715" y="4402324"/>
              <a:ext cx="17678" cy="53035"/>
            </a:xfrm>
            <a:custGeom>
              <a:rect b="b" l="l" r="r" t="t"/>
              <a:pathLst>
                <a:path extrusionOk="0" h="1599" w="533">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4"/>
            <p:cNvSpPr/>
            <p:nvPr/>
          </p:nvSpPr>
          <p:spPr>
            <a:xfrm>
              <a:off x="2063119" y="4402324"/>
              <a:ext cx="17678" cy="53035"/>
            </a:xfrm>
            <a:custGeom>
              <a:rect b="b" l="l" r="r" t="t"/>
              <a:pathLst>
                <a:path extrusionOk="0" h="1599" w="533">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4"/>
            <p:cNvSpPr/>
            <p:nvPr/>
          </p:nvSpPr>
          <p:spPr>
            <a:xfrm>
              <a:off x="1923053" y="4001992"/>
              <a:ext cx="599403" cy="601990"/>
            </a:xfrm>
            <a:custGeom>
              <a:rect b="b" l="l" r="r" t="t"/>
              <a:pathLst>
                <a:path extrusionOk="0" h="18150" w="18072">
                  <a:moveTo>
                    <a:pt x="8465" y="3290"/>
                  </a:moveTo>
                  <a:lnTo>
                    <a:pt x="8465" y="3602"/>
                  </a:lnTo>
                  <a:lnTo>
                    <a:pt x="6018" y="3602"/>
                  </a:lnTo>
                  <a:lnTo>
                    <a:pt x="6018" y="3290"/>
                  </a:lnTo>
                  <a:close/>
                  <a:moveTo>
                    <a:pt x="13649" y="533"/>
                  </a:moveTo>
                  <a:cubicBezTo>
                    <a:pt x="13696" y="533"/>
                    <a:pt x="13738" y="573"/>
                    <a:pt x="13738" y="621"/>
                  </a:cubicBezTo>
                  <a:lnTo>
                    <a:pt x="13738" y="3513"/>
                  </a:lnTo>
                  <a:cubicBezTo>
                    <a:pt x="13738" y="3561"/>
                    <a:pt x="13696" y="3602"/>
                    <a:pt x="13649" y="3602"/>
                  </a:cubicBezTo>
                  <a:lnTo>
                    <a:pt x="8997" y="3602"/>
                  </a:lnTo>
                  <a:lnTo>
                    <a:pt x="8997" y="3202"/>
                  </a:lnTo>
                  <a:cubicBezTo>
                    <a:pt x="8997" y="2958"/>
                    <a:pt x="8798" y="2760"/>
                    <a:pt x="8554" y="2760"/>
                  </a:cubicBezTo>
                  <a:lnTo>
                    <a:pt x="5930" y="2760"/>
                  </a:lnTo>
                  <a:cubicBezTo>
                    <a:pt x="5686" y="2760"/>
                    <a:pt x="5487" y="2958"/>
                    <a:pt x="5487" y="3202"/>
                  </a:cubicBezTo>
                  <a:lnTo>
                    <a:pt x="5487" y="3602"/>
                  </a:lnTo>
                  <a:lnTo>
                    <a:pt x="621" y="3602"/>
                  </a:lnTo>
                  <a:cubicBezTo>
                    <a:pt x="573" y="3602"/>
                    <a:pt x="533" y="3561"/>
                    <a:pt x="533" y="3513"/>
                  </a:cubicBezTo>
                  <a:lnTo>
                    <a:pt x="533" y="621"/>
                  </a:lnTo>
                  <a:cubicBezTo>
                    <a:pt x="533" y="573"/>
                    <a:pt x="573" y="533"/>
                    <a:pt x="621" y="533"/>
                  </a:cubicBezTo>
                  <a:close/>
                  <a:moveTo>
                    <a:pt x="8465" y="6891"/>
                  </a:moveTo>
                  <a:lnTo>
                    <a:pt x="8465" y="7202"/>
                  </a:lnTo>
                  <a:lnTo>
                    <a:pt x="6018" y="7202"/>
                  </a:lnTo>
                  <a:lnTo>
                    <a:pt x="6018" y="6891"/>
                  </a:lnTo>
                  <a:close/>
                  <a:moveTo>
                    <a:pt x="13649" y="4133"/>
                  </a:moveTo>
                  <a:cubicBezTo>
                    <a:pt x="13696" y="4133"/>
                    <a:pt x="13738" y="4173"/>
                    <a:pt x="13738" y="4222"/>
                  </a:cubicBezTo>
                  <a:lnTo>
                    <a:pt x="13738" y="7114"/>
                  </a:lnTo>
                  <a:cubicBezTo>
                    <a:pt x="13738" y="7161"/>
                    <a:pt x="13696" y="7202"/>
                    <a:pt x="13649" y="7202"/>
                  </a:cubicBezTo>
                  <a:lnTo>
                    <a:pt x="8997" y="7202"/>
                  </a:lnTo>
                  <a:lnTo>
                    <a:pt x="8997" y="6803"/>
                  </a:lnTo>
                  <a:cubicBezTo>
                    <a:pt x="8997" y="6559"/>
                    <a:pt x="8798" y="6359"/>
                    <a:pt x="8554" y="6359"/>
                  </a:cubicBezTo>
                  <a:lnTo>
                    <a:pt x="5930" y="6359"/>
                  </a:lnTo>
                  <a:cubicBezTo>
                    <a:pt x="5686" y="6359"/>
                    <a:pt x="5487" y="6559"/>
                    <a:pt x="5487" y="6803"/>
                  </a:cubicBezTo>
                  <a:lnTo>
                    <a:pt x="5487" y="7202"/>
                  </a:lnTo>
                  <a:lnTo>
                    <a:pt x="621" y="7202"/>
                  </a:lnTo>
                  <a:cubicBezTo>
                    <a:pt x="573" y="7202"/>
                    <a:pt x="533" y="7161"/>
                    <a:pt x="533" y="7114"/>
                  </a:cubicBezTo>
                  <a:lnTo>
                    <a:pt x="533" y="4222"/>
                  </a:lnTo>
                  <a:cubicBezTo>
                    <a:pt x="533" y="4173"/>
                    <a:pt x="573" y="4133"/>
                    <a:pt x="621" y="4133"/>
                  </a:cubicBezTo>
                  <a:close/>
                  <a:moveTo>
                    <a:pt x="8465" y="10493"/>
                  </a:moveTo>
                  <a:lnTo>
                    <a:pt x="8465" y="10803"/>
                  </a:lnTo>
                  <a:lnTo>
                    <a:pt x="6018" y="10803"/>
                  </a:lnTo>
                  <a:lnTo>
                    <a:pt x="6018" y="10493"/>
                  </a:lnTo>
                  <a:close/>
                  <a:moveTo>
                    <a:pt x="13649" y="7734"/>
                  </a:moveTo>
                  <a:cubicBezTo>
                    <a:pt x="13696" y="7734"/>
                    <a:pt x="13738" y="7774"/>
                    <a:pt x="13738" y="7823"/>
                  </a:cubicBezTo>
                  <a:lnTo>
                    <a:pt x="13738" y="8667"/>
                  </a:lnTo>
                  <a:lnTo>
                    <a:pt x="11682" y="8667"/>
                  </a:lnTo>
                  <a:cubicBezTo>
                    <a:pt x="11278" y="8667"/>
                    <a:pt x="10950" y="8995"/>
                    <a:pt x="10950" y="9399"/>
                  </a:cubicBezTo>
                  <a:lnTo>
                    <a:pt x="10950" y="10803"/>
                  </a:lnTo>
                  <a:lnTo>
                    <a:pt x="8997" y="10803"/>
                  </a:lnTo>
                  <a:lnTo>
                    <a:pt x="8997" y="10404"/>
                  </a:lnTo>
                  <a:cubicBezTo>
                    <a:pt x="8997" y="10159"/>
                    <a:pt x="8798" y="9961"/>
                    <a:pt x="8554" y="9961"/>
                  </a:cubicBezTo>
                  <a:lnTo>
                    <a:pt x="5930" y="9961"/>
                  </a:lnTo>
                  <a:cubicBezTo>
                    <a:pt x="5686" y="9961"/>
                    <a:pt x="5488" y="10159"/>
                    <a:pt x="5488" y="10404"/>
                  </a:cubicBezTo>
                  <a:lnTo>
                    <a:pt x="5488" y="10803"/>
                  </a:lnTo>
                  <a:lnTo>
                    <a:pt x="621" y="10803"/>
                  </a:lnTo>
                  <a:cubicBezTo>
                    <a:pt x="573" y="10803"/>
                    <a:pt x="533" y="10762"/>
                    <a:pt x="533" y="10715"/>
                  </a:cubicBezTo>
                  <a:lnTo>
                    <a:pt x="533" y="7823"/>
                  </a:lnTo>
                  <a:cubicBezTo>
                    <a:pt x="533" y="7774"/>
                    <a:pt x="574" y="7734"/>
                    <a:pt x="621" y="7734"/>
                  </a:cubicBezTo>
                  <a:close/>
                  <a:moveTo>
                    <a:pt x="8465" y="14094"/>
                  </a:moveTo>
                  <a:lnTo>
                    <a:pt x="8465" y="14404"/>
                  </a:lnTo>
                  <a:lnTo>
                    <a:pt x="6018" y="14404"/>
                  </a:lnTo>
                  <a:lnTo>
                    <a:pt x="6018" y="14094"/>
                  </a:lnTo>
                  <a:close/>
                  <a:moveTo>
                    <a:pt x="621" y="1"/>
                  </a:moveTo>
                  <a:cubicBezTo>
                    <a:pt x="279" y="1"/>
                    <a:pt x="1" y="279"/>
                    <a:pt x="1" y="621"/>
                  </a:cubicBezTo>
                  <a:lnTo>
                    <a:pt x="1" y="3512"/>
                  </a:lnTo>
                  <a:cubicBezTo>
                    <a:pt x="1" y="3645"/>
                    <a:pt x="43" y="3767"/>
                    <a:pt x="113" y="3868"/>
                  </a:cubicBezTo>
                  <a:cubicBezTo>
                    <a:pt x="43" y="3968"/>
                    <a:pt x="1" y="4089"/>
                    <a:pt x="1" y="4222"/>
                  </a:cubicBezTo>
                  <a:lnTo>
                    <a:pt x="1" y="7114"/>
                  </a:lnTo>
                  <a:cubicBezTo>
                    <a:pt x="1" y="7246"/>
                    <a:pt x="43" y="7368"/>
                    <a:pt x="113" y="7468"/>
                  </a:cubicBezTo>
                  <a:cubicBezTo>
                    <a:pt x="43" y="7569"/>
                    <a:pt x="1" y="7691"/>
                    <a:pt x="1" y="7823"/>
                  </a:cubicBezTo>
                  <a:lnTo>
                    <a:pt x="1" y="10715"/>
                  </a:lnTo>
                  <a:cubicBezTo>
                    <a:pt x="1" y="10846"/>
                    <a:pt x="43" y="10968"/>
                    <a:pt x="113" y="11069"/>
                  </a:cubicBezTo>
                  <a:cubicBezTo>
                    <a:pt x="43" y="11170"/>
                    <a:pt x="1" y="11292"/>
                    <a:pt x="1" y="11423"/>
                  </a:cubicBezTo>
                  <a:lnTo>
                    <a:pt x="1" y="14316"/>
                  </a:lnTo>
                  <a:cubicBezTo>
                    <a:pt x="1" y="14658"/>
                    <a:pt x="279" y="14936"/>
                    <a:pt x="621" y="14936"/>
                  </a:cubicBezTo>
                  <a:lnTo>
                    <a:pt x="2514" y="14936"/>
                  </a:lnTo>
                  <a:cubicBezTo>
                    <a:pt x="2661" y="14936"/>
                    <a:pt x="2780" y="14817"/>
                    <a:pt x="2780" y="14670"/>
                  </a:cubicBezTo>
                  <a:cubicBezTo>
                    <a:pt x="2780" y="14523"/>
                    <a:pt x="2661" y="14404"/>
                    <a:pt x="2514" y="14404"/>
                  </a:cubicBezTo>
                  <a:lnTo>
                    <a:pt x="621" y="14404"/>
                  </a:lnTo>
                  <a:cubicBezTo>
                    <a:pt x="573" y="14404"/>
                    <a:pt x="533" y="14364"/>
                    <a:pt x="533" y="14316"/>
                  </a:cubicBezTo>
                  <a:lnTo>
                    <a:pt x="533" y="11423"/>
                  </a:lnTo>
                  <a:cubicBezTo>
                    <a:pt x="533" y="11375"/>
                    <a:pt x="574" y="11335"/>
                    <a:pt x="621" y="11335"/>
                  </a:cubicBezTo>
                  <a:lnTo>
                    <a:pt x="10950" y="11335"/>
                  </a:lnTo>
                  <a:lnTo>
                    <a:pt x="10950" y="14404"/>
                  </a:lnTo>
                  <a:lnTo>
                    <a:pt x="8997" y="14404"/>
                  </a:lnTo>
                  <a:lnTo>
                    <a:pt x="8997" y="14005"/>
                  </a:lnTo>
                  <a:cubicBezTo>
                    <a:pt x="8997" y="13760"/>
                    <a:pt x="8798" y="13562"/>
                    <a:pt x="8554" y="13562"/>
                  </a:cubicBezTo>
                  <a:lnTo>
                    <a:pt x="5930" y="13562"/>
                  </a:lnTo>
                  <a:cubicBezTo>
                    <a:pt x="5686" y="13562"/>
                    <a:pt x="5487" y="13760"/>
                    <a:pt x="5487" y="14005"/>
                  </a:cubicBezTo>
                  <a:lnTo>
                    <a:pt x="5487" y="14404"/>
                  </a:lnTo>
                  <a:lnTo>
                    <a:pt x="4321" y="14404"/>
                  </a:lnTo>
                  <a:cubicBezTo>
                    <a:pt x="4174" y="14404"/>
                    <a:pt x="4055" y="14523"/>
                    <a:pt x="4055" y="14670"/>
                  </a:cubicBezTo>
                  <a:cubicBezTo>
                    <a:pt x="4055" y="14817"/>
                    <a:pt x="4174" y="14936"/>
                    <a:pt x="4321" y="14936"/>
                  </a:cubicBezTo>
                  <a:lnTo>
                    <a:pt x="10977" y="14936"/>
                  </a:lnTo>
                  <a:cubicBezTo>
                    <a:pt x="11012" y="15065"/>
                    <a:pt x="11080" y="15183"/>
                    <a:pt x="11179" y="15277"/>
                  </a:cubicBezTo>
                  <a:lnTo>
                    <a:pt x="14008" y="17950"/>
                  </a:lnTo>
                  <a:cubicBezTo>
                    <a:pt x="14144" y="18079"/>
                    <a:pt x="14323" y="18150"/>
                    <a:pt x="14511" y="18150"/>
                  </a:cubicBezTo>
                  <a:cubicBezTo>
                    <a:pt x="14699" y="18150"/>
                    <a:pt x="14877" y="18079"/>
                    <a:pt x="15014" y="17950"/>
                  </a:cubicBezTo>
                  <a:lnTo>
                    <a:pt x="15918" y="17095"/>
                  </a:lnTo>
                  <a:cubicBezTo>
                    <a:pt x="16025" y="16994"/>
                    <a:pt x="16030" y="16826"/>
                    <a:pt x="15929" y="16719"/>
                  </a:cubicBezTo>
                  <a:cubicBezTo>
                    <a:pt x="15876" y="16664"/>
                    <a:pt x="15806" y="16636"/>
                    <a:pt x="15735" y="16636"/>
                  </a:cubicBezTo>
                  <a:cubicBezTo>
                    <a:pt x="15670" y="16636"/>
                    <a:pt x="15604" y="16660"/>
                    <a:pt x="15553" y="16708"/>
                  </a:cubicBezTo>
                  <a:lnTo>
                    <a:pt x="14648" y="17563"/>
                  </a:lnTo>
                  <a:cubicBezTo>
                    <a:pt x="14611" y="17598"/>
                    <a:pt x="14562" y="17618"/>
                    <a:pt x="14511" y="17618"/>
                  </a:cubicBezTo>
                  <a:cubicBezTo>
                    <a:pt x="14459" y="17618"/>
                    <a:pt x="14410" y="17598"/>
                    <a:pt x="14373" y="17563"/>
                  </a:cubicBezTo>
                  <a:lnTo>
                    <a:pt x="11544" y="14891"/>
                  </a:lnTo>
                  <a:cubicBezTo>
                    <a:pt x="11504" y="14853"/>
                    <a:pt x="11482" y="14799"/>
                    <a:pt x="11482" y="14745"/>
                  </a:cubicBezTo>
                  <a:lnTo>
                    <a:pt x="11482" y="9399"/>
                  </a:lnTo>
                  <a:cubicBezTo>
                    <a:pt x="11482" y="9288"/>
                    <a:pt x="11571" y="9197"/>
                    <a:pt x="11682" y="9197"/>
                  </a:cubicBezTo>
                  <a:lnTo>
                    <a:pt x="17339" y="9197"/>
                  </a:lnTo>
                  <a:cubicBezTo>
                    <a:pt x="17450" y="9197"/>
                    <a:pt x="17540" y="9288"/>
                    <a:pt x="17540" y="9399"/>
                  </a:cubicBezTo>
                  <a:lnTo>
                    <a:pt x="17540" y="14745"/>
                  </a:lnTo>
                  <a:cubicBezTo>
                    <a:pt x="17540" y="14799"/>
                    <a:pt x="17517" y="14853"/>
                    <a:pt x="17477" y="14891"/>
                  </a:cubicBezTo>
                  <a:lnTo>
                    <a:pt x="16865" y="15469"/>
                  </a:lnTo>
                  <a:cubicBezTo>
                    <a:pt x="16758" y="15569"/>
                    <a:pt x="16753" y="15738"/>
                    <a:pt x="16854" y="15844"/>
                  </a:cubicBezTo>
                  <a:cubicBezTo>
                    <a:pt x="16907" y="15900"/>
                    <a:pt x="16977" y="15928"/>
                    <a:pt x="17048" y="15928"/>
                  </a:cubicBezTo>
                  <a:cubicBezTo>
                    <a:pt x="17113" y="15928"/>
                    <a:pt x="17178" y="15904"/>
                    <a:pt x="17229" y="15856"/>
                  </a:cubicBezTo>
                  <a:lnTo>
                    <a:pt x="17842" y="15277"/>
                  </a:lnTo>
                  <a:cubicBezTo>
                    <a:pt x="17988" y="15139"/>
                    <a:pt x="18071" y="14945"/>
                    <a:pt x="18071" y="14745"/>
                  </a:cubicBezTo>
                  <a:lnTo>
                    <a:pt x="18071" y="9399"/>
                  </a:lnTo>
                  <a:cubicBezTo>
                    <a:pt x="18071" y="8995"/>
                    <a:pt x="17743" y="8667"/>
                    <a:pt x="17339" y="8667"/>
                  </a:cubicBezTo>
                  <a:lnTo>
                    <a:pt x="14269" y="8667"/>
                  </a:lnTo>
                  <a:lnTo>
                    <a:pt x="14269" y="7823"/>
                  </a:lnTo>
                  <a:cubicBezTo>
                    <a:pt x="14269" y="7691"/>
                    <a:pt x="14227" y="7569"/>
                    <a:pt x="14157" y="7468"/>
                  </a:cubicBezTo>
                  <a:cubicBezTo>
                    <a:pt x="14227" y="7368"/>
                    <a:pt x="14269" y="7246"/>
                    <a:pt x="14269" y="7114"/>
                  </a:cubicBezTo>
                  <a:lnTo>
                    <a:pt x="14269" y="4222"/>
                  </a:lnTo>
                  <a:cubicBezTo>
                    <a:pt x="14269" y="4089"/>
                    <a:pt x="14227" y="3968"/>
                    <a:pt x="14157" y="3868"/>
                  </a:cubicBezTo>
                  <a:cubicBezTo>
                    <a:pt x="14227" y="3767"/>
                    <a:pt x="14269" y="3645"/>
                    <a:pt x="14269" y="3512"/>
                  </a:cubicBezTo>
                  <a:lnTo>
                    <a:pt x="14269" y="621"/>
                  </a:lnTo>
                  <a:cubicBezTo>
                    <a:pt x="14269" y="279"/>
                    <a:pt x="13991" y="1"/>
                    <a:pt x="13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4"/>
            <p:cNvSpPr/>
            <p:nvPr/>
          </p:nvSpPr>
          <p:spPr>
            <a:xfrm>
              <a:off x="2317182" y="4320334"/>
              <a:ext cx="174362" cy="246899"/>
            </a:xfrm>
            <a:custGeom>
              <a:rect b="b" l="l" r="r" t="t"/>
              <a:pathLst>
                <a:path extrusionOk="0" h="7444" w="5257">
                  <a:moveTo>
                    <a:pt x="4724" y="533"/>
                  </a:moveTo>
                  <a:lnTo>
                    <a:pt x="4724" y="4832"/>
                  </a:lnTo>
                  <a:lnTo>
                    <a:pt x="2894" y="6562"/>
                  </a:lnTo>
                  <a:lnTo>
                    <a:pt x="2894" y="3448"/>
                  </a:lnTo>
                  <a:cubicBezTo>
                    <a:pt x="2894" y="3301"/>
                    <a:pt x="2774" y="3182"/>
                    <a:pt x="2628" y="3182"/>
                  </a:cubicBezTo>
                  <a:cubicBezTo>
                    <a:pt x="2481" y="3182"/>
                    <a:pt x="2362" y="3301"/>
                    <a:pt x="2362" y="3448"/>
                  </a:cubicBezTo>
                  <a:lnTo>
                    <a:pt x="2362" y="6562"/>
                  </a:lnTo>
                  <a:lnTo>
                    <a:pt x="531" y="4832"/>
                  </a:lnTo>
                  <a:lnTo>
                    <a:pt x="531" y="533"/>
                  </a:lnTo>
                  <a:lnTo>
                    <a:pt x="2362" y="533"/>
                  </a:lnTo>
                  <a:lnTo>
                    <a:pt x="2362" y="1675"/>
                  </a:lnTo>
                  <a:cubicBezTo>
                    <a:pt x="2362" y="1822"/>
                    <a:pt x="2481" y="1941"/>
                    <a:pt x="2628" y="1941"/>
                  </a:cubicBezTo>
                  <a:cubicBezTo>
                    <a:pt x="2774" y="1941"/>
                    <a:pt x="2894" y="1822"/>
                    <a:pt x="2894" y="1675"/>
                  </a:cubicBezTo>
                  <a:lnTo>
                    <a:pt x="2894" y="533"/>
                  </a:lnTo>
                  <a:close/>
                  <a:moveTo>
                    <a:pt x="266" y="1"/>
                  </a:moveTo>
                  <a:cubicBezTo>
                    <a:pt x="119" y="1"/>
                    <a:pt x="0" y="120"/>
                    <a:pt x="0" y="267"/>
                  </a:cubicBezTo>
                  <a:lnTo>
                    <a:pt x="0" y="4946"/>
                  </a:lnTo>
                  <a:cubicBezTo>
                    <a:pt x="0" y="5018"/>
                    <a:pt x="30" y="5088"/>
                    <a:pt x="83" y="5139"/>
                  </a:cubicBezTo>
                  <a:lnTo>
                    <a:pt x="2445" y="7371"/>
                  </a:lnTo>
                  <a:cubicBezTo>
                    <a:pt x="2496" y="7420"/>
                    <a:pt x="2562" y="7444"/>
                    <a:pt x="2628" y="7444"/>
                  </a:cubicBezTo>
                  <a:cubicBezTo>
                    <a:pt x="2693" y="7444"/>
                    <a:pt x="2759" y="7420"/>
                    <a:pt x="2810" y="7371"/>
                  </a:cubicBezTo>
                  <a:lnTo>
                    <a:pt x="5173" y="5139"/>
                  </a:lnTo>
                  <a:cubicBezTo>
                    <a:pt x="5226" y="5088"/>
                    <a:pt x="5256" y="5018"/>
                    <a:pt x="5256" y="4946"/>
                  </a:cubicBezTo>
                  <a:lnTo>
                    <a:pt x="5256" y="267"/>
                  </a:lnTo>
                  <a:cubicBezTo>
                    <a:pt x="5256" y="120"/>
                    <a:pt x="5137" y="1"/>
                    <a:pt x="4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8" name="Google Shape;2758;p64"/>
          <p:cNvGrpSpPr/>
          <p:nvPr/>
        </p:nvGrpSpPr>
        <p:grpSpPr>
          <a:xfrm>
            <a:off x="2653592" y="3851768"/>
            <a:ext cx="484249" cy="536704"/>
            <a:chOff x="2645541" y="4001992"/>
            <a:chExt cx="543184" cy="602023"/>
          </a:xfrm>
        </p:grpSpPr>
        <p:sp>
          <p:nvSpPr>
            <p:cNvPr id="2759" name="Google Shape;2759;p64"/>
            <p:cNvSpPr/>
            <p:nvPr/>
          </p:nvSpPr>
          <p:spPr>
            <a:xfrm>
              <a:off x="2709819" y="4234132"/>
              <a:ext cx="74527" cy="54262"/>
            </a:xfrm>
            <a:custGeom>
              <a:rect b="b" l="l" r="r" t="t"/>
              <a:pathLst>
                <a:path extrusionOk="0" h="1636" w="2247">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4"/>
            <p:cNvSpPr/>
            <p:nvPr/>
          </p:nvSpPr>
          <p:spPr>
            <a:xfrm>
              <a:off x="2862721" y="4064115"/>
              <a:ext cx="251144" cy="228922"/>
            </a:xfrm>
            <a:custGeom>
              <a:rect b="b" l="l" r="r" t="t"/>
              <a:pathLst>
                <a:path extrusionOk="0" h="6902" w="7572">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4"/>
            <p:cNvSpPr/>
            <p:nvPr/>
          </p:nvSpPr>
          <p:spPr>
            <a:xfrm>
              <a:off x="2663783" y="4098775"/>
              <a:ext cx="424677" cy="441260"/>
            </a:xfrm>
            <a:custGeom>
              <a:rect b="b" l="l" r="r" t="t"/>
              <a:pathLst>
                <a:path extrusionOk="0" h="13304" w="12804">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4"/>
            <p:cNvSpPr/>
            <p:nvPr/>
          </p:nvSpPr>
          <p:spPr>
            <a:xfrm>
              <a:off x="2854098" y="4319140"/>
              <a:ext cx="82056" cy="105605"/>
            </a:xfrm>
            <a:custGeom>
              <a:rect b="b" l="l" r="r" t="t"/>
              <a:pathLst>
                <a:path extrusionOk="0" h="3184" w="2474">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4"/>
            <p:cNvSpPr/>
            <p:nvPr/>
          </p:nvSpPr>
          <p:spPr>
            <a:xfrm>
              <a:off x="2645541" y="4001992"/>
              <a:ext cx="189884" cy="189884"/>
            </a:xfrm>
            <a:custGeom>
              <a:rect b="b" l="l" r="r" t="t"/>
              <a:pathLst>
                <a:path extrusionOk="0" h="5725" w="5725">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4"/>
            <p:cNvSpPr/>
            <p:nvPr/>
          </p:nvSpPr>
          <p:spPr>
            <a:xfrm>
              <a:off x="2645541" y="4414098"/>
              <a:ext cx="189884" cy="189917"/>
            </a:xfrm>
            <a:custGeom>
              <a:rect b="b" l="l" r="r" t="t"/>
              <a:pathLst>
                <a:path extrusionOk="0" h="5726" w="5725">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4"/>
            <p:cNvSpPr/>
            <p:nvPr/>
          </p:nvSpPr>
          <p:spPr>
            <a:xfrm>
              <a:off x="2998841" y="4001992"/>
              <a:ext cx="189884" cy="189884"/>
            </a:xfrm>
            <a:custGeom>
              <a:rect b="b" l="l" r="r" t="t"/>
              <a:pathLst>
                <a:path extrusionOk="0" h="5725" w="5725">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4"/>
            <p:cNvSpPr/>
            <p:nvPr/>
          </p:nvSpPr>
          <p:spPr>
            <a:xfrm>
              <a:off x="2998841" y="4414098"/>
              <a:ext cx="189884" cy="189884"/>
            </a:xfrm>
            <a:custGeom>
              <a:rect b="b" l="l" r="r" t="t"/>
              <a:pathLst>
                <a:path extrusionOk="0" h="5725" w="5725">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4"/>
            <p:cNvSpPr/>
            <p:nvPr/>
          </p:nvSpPr>
          <p:spPr>
            <a:xfrm>
              <a:off x="3073136" y="4486967"/>
              <a:ext cx="77380" cy="17678"/>
            </a:xfrm>
            <a:custGeom>
              <a:rect b="b" l="l" r="r" t="t"/>
              <a:pathLst>
                <a:path extrusionOk="0" h="533" w="2333">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4"/>
            <p:cNvSpPr/>
            <p:nvPr/>
          </p:nvSpPr>
          <p:spPr>
            <a:xfrm>
              <a:off x="3073136" y="4516851"/>
              <a:ext cx="77380" cy="17645"/>
            </a:xfrm>
            <a:custGeom>
              <a:rect b="b" l="l" r="r" t="t"/>
              <a:pathLst>
                <a:path extrusionOk="0" h="532" w="2333">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4"/>
            <p:cNvSpPr/>
            <p:nvPr/>
          </p:nvSpPr>
          <p:spPr>
            <a:xfrm>
              <a:off x="3073136" y="4546702"/>
              <a:ext cx="77380" cy="17678"/>
            </a:xfrm>
            <a:custGeom>
              <a:rect b="b" l="l" r="r" t="t"/>
              <a:pathLst>
                <a:path extrusionOk="0" h="533" w="2333">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4"/>
            <p:cNvSpPr/>
            <p:nvPr/>
          </p:nvSpPr>
          <p:spPr>
            <a:xfrm>
              <a:off x="3067763" y="4041594"/>
              <a:ext cx="17678" cy="17678"/>
            </a:xfrm>
            <a:custGeom>
              <a:rect b="b" l="l" r="r" t="t"/>
              <a:pathLst>
                <a:path extrusionOk="0" h="533" w="533">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4"/>
            <p:cNvSpPr/>
            <p:nvPr/>
          </p:nvSpPr>
          <p:spPr>
            <a:xfrm>
              <a:off x="3100333" y="4041594"/>
              <a:ext cx="17678" cy="17678"/>
            </a:xfrm>
            <a:custGeom>
              <a:rect b="b" l="l" r="r" t="t"/>
              <a:pathLst>
                <a:path extrusionOk="0" h="533" w="533">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4"/>
            <p:cNvSpPr/>
            <p:nvPr/>
          </p:nvSpPr>
          <p:spPr>
            <a:xfrm>
              <a:off x="3132871" y="4041594"/>
              <a:ext cx="17678" cy="17678"/>
            </a:xfrm>
            <a:custGeom>
              <a:rect b="b" l="l" r="r" t="t"/>
              <a:pathLst>
                <a:path extrusionOk="0" h="533" w="533">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4"/>
            <p:cNvSpPr/>
            <p:nvPr/>
          </p:nvSpPr>
          <p:spPr>
            <a:xfrm>
              <a:off x="2686569" y="4504579"/>
              <a:ext cx="59801" cy="59801"/>
            </a:xfrm>
            <a:custGeom>
              <a:rect b="b" l="l" r="r" t="t"/>
              <a:pathLst>
                <a:path extrusionOk="0" h="1803" w="1803">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4"/>
            <p:cNvSpPr/>
            <p:nvPr/>
          </p:nvSpPr>
          <p:spPr>
            <a:xfrm>
              <a:off x="2681892" y="4086636"/>
              <a:ext cx="106435" cy="17645"/>
            </a:xfrm>
            <a:custGeom>
              <a:rect b="b" l="l" r="r" t="t"/>
              <a:pathLst>
                <a:path extrusionOk="0" h="532" w="3209">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4"/>
            <p:cNvSpPr/>
            <p:nvPr/>
          </p:nvSpPr>
          <p:spPr>
            <a:xfrm>
              <a:off x="2681892" y="4062423"/>
              <a:ext cx="106435" cy="17678"/>
            </a:xfrm>
            <a:custGeom>
              <a:rect b="b" l="l" r="r" t="t"/>
              <a:pathLst>
                <a:path extrusionOk="0" h="533" w="3209">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4"/>
            <p:cNvSpPr/>
            <p:nvPr/>
          </p:nvSpPr>
          <p:spPr>
            <a:xfrm>
              <a:off x="2681892" y="4038244"/>
              <a:ext cx="106435" cy="17678"/>
            </a:xfrm>
            <a:custGeom>
              <a:rect b="b" l="l" r="r" t="t"/>
              <a:pathLst>
                <a:path extrusionOk="0" h="533" w="3209">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7" name="Google Shape;2777;p64"/>
          <p:cNvGrpSpPr/>
          <p:nvPr/>
        </p:nvGrpSpPr>
        <p:grpSpPr>
          <a:xfrm>
            <a:off x="3309364" y="3876458"/>
            <a:ext cx="536674" cy="487324"/>
            <a:chOff x="3310483" y="4029687"/>
            <a:chExt cx="601990" cy="546634"/>
          </a:xfrm>
        </p:grpSpPr>
        <p:sp>
          <p:nvSpPr>
            <p:cNvPr id="2778" name="Google Shape;2778;p64"/>
            <p:cNvSpPr/>
            <p:nvPr/>
          </p:nvSpPr>
          <p:spPr>
            <a:xfrm>
              <a:off x="3310483" y="4029687"/>
              <a:ext cx="601990" cy="546634"/>
            </a:xfrm>
            <a:custGeom>
              <a:rect b="b" l="l" r="r" t="t"/>
              <a:pathLst>
                <a:path extrusionOk="0" h="16481" w="18150">
                  <a:moveTo>
                    <a:pt x="17530" y="531"/>
                  </a:moveTo>
                  <a:cubicBezTo>
                    <a:pt x="17578" y="531"/>
                    <a:pt x="17618" y="572"/>
                    <a:pt x="17618" y="621"/>
                  </a:cubicBezTo>
                  <a:lnTo>
                    <a:pt x="17618" y="10200"/>
                  </a:lnTo>
                  <a:lnTo>
                    <a:pt x="17387" y="10200"/>
                  </a:lnTo>
                  <a:lnTo>
                    <a:pt x="17387" y="1029"/>
                  </a:lnTo>
                  <a:cubicBezTo>
                    <a:pt x="17387" y="881"/>
                    <a:pt x="17269" y="763"/>
                    <a:pt x="17122" y="763"/>
                  </a:cubicBezTo>
                  <a:lnTo>
                    <a:pt x="15102" y="763"/>
                  </a:lnTo>
                  <a:cubicBezTo>
                    <a:pt x="14955" y="763"/>
                    <a:pt x="14836" y="881"/>
                    <a:pt x="14836" y="1029"/>
                  </a:cubicBezTo>
                  <a:cubicBezTo>
                    <a:pt x="14836" y="1175"/>
                    <a:pt x="14955" y="1294"/>
                    <a:pt x="15102" y="1294"/>
                  </a:cubicBezTo>
                  <a:lnTo>
                    <a:pt x="16855" y="1294"/>
                  </a:lnTo>
                  <a:lnTo>
                    <a:pt x="16855" y="10200"/>
                  </a:lnTo>
                  <a:lnTo>
                    <a:pt x="1295" y="10200"/>
                  </a:lnTo>
                  <a:lnTo>
                    <a:pt x="1295" y="1294"/>
                  </a:lnTo>
                  <a:lnTo>
                    <a:pt x="13506" y="1294"/>
                  </a:lnTo>
                  <a:cubicBezTo>
                    <a:pt x="13653" y="1294"/>
                    <a:pt x="13772" y="1175"/>
                    <a:pt x="13772" y="1029"/>
                  </a:cubicBezTo>
                  <a:cubicBezTo>
                    <a:pt x="13772" y="881"/>
                    <a:pt x="13653" y="763"/>
                    <a:pt x="13506" y="763"/>
                  </a:cubicBezTo>
                  <a:lnTo>
                    <a:pt x="1029" y="763"/>
                  </a:lnTo>
                  <a:cubicBezTo>
                    <a:pt x="882" y="763"/>
                    <a:pt x="763" y="881"/>
                    <a:pt x="763" y="1029"/>
                  </a:cubicBezTo>
                  <a:lnTo>
                    <a:pt x="763" y="10200"/>
                  </a:lnTo>
                  <a:lnTo>
                    <a:pt x="532" y="10200"/>
                  </a:lnTo>
                  <a:lnTo>
                    <a:pt x="532" y="621"/>
                  </a:lnTo>
                  <a:cubicBezTo>
                    <a:pt x="532" y="572"/>
                    <a:pt x="573" y="531"/>
                    <a:pt x="620" y="531"/>
                  </a:cubicBezTo>
                  <a:close/>
                  <a:moveTo>
                    <a:pt x="10035" y="10732"/>
                  </a:moveTo>
                  <a:lnTo>
                    <a:pt x="10035" y="11085"/>
                  </a:lnTo>
                  <a:lnTo>
                    <a:pt x="8117" y="11085"/>
                  </a:lnTo>
                  <a:lnTo>
                    <a:pt x="8117" y="10732"/>
                  </a:lnTo>
                  <a:close/>
                  <a:moveTo>
                    <a:pt x="10453" y="13143"/>
                  </a:moveTo>
                  <a:lnTo>
                    <a:pt x="10453" y="14651"/>
                  </a:lnTo>
                  <a:lnTo>
                    <a:pt x="7697" y="14651"/>
                  </a:lnTo>
                  <a:lnTo>
                    <a:pt x="7697" y="13143"/>
                  </a:lnTo>
                  <a:close/>
                  <a:moveTo>
                    <a:pt x="621" y="1"/>
                  </a:moveTo>
                  <a:cubicBezTo>
                    <a:pt x="278" y="1"/>
                    <a:pt x="0" y="279"/>
                    <a:pt x="0" y="621"/>
                  </a:cubicBezTo>
                  <a:lnTo>
                    <a:pt x="0" y="12495"/>
                  </a:lnTo>
                  <a:cubicBezTo>
                    <a:pt x="0" y="12852"/>
                    <a:pt x="291" y="13143"/>
                    <a:pt x="648" y="13143"/>
                  </a:cubicBezTo>
                  <a:lnTo>
                    <a:pt x="3368" y="13143"/>
                  </a:lnTo>
                  <a:cubicBezTo>
                    <a:pt x="3515" y="13143"/>
                    <a:pt x="3634" y="13024"/>
                    <a:pt x="3634" y="12877"/>
                  </a:cubicBezTo>
                  <a:cubicBezTo>
                    <a:pt x="3634" y="12730"/>
                    <a:pt x="3515" y="12611"/>
                    <a:pt x="3368" y="12611"/>
                  </a:cubicBezTo>
                  <a:lnTo>
                    <a:pt x="648" y="12611"/>
                  </a:lnTo>
                  <a:cubicBezTo>
                    <a:pt x="585" y="12611"/>
                    <a:pt x="532" y="12558"/>
                    <a:pt x="532" y="12495"/>
                  </a:cubicBezTo>
                  <a:lnTo>
                    <a:pt x="532" y="10732"/>
                  </a:lnTo>
                  <a:lnTo>
                    <a:pt x="7585" y="10732"/>
                  </a:lnTo>
                  <a:lnTo>
                    <a:pt x="7585" y="11161"/>
                  </a:lnTo>
                  <a:cubicBezTo>
                    <a:pt x="7585" y="11413"/>
                    <a:pt x="7789" y="11617"/>
                    <a:pt x="8042" y="11617"/>
                  </a:cubicBezTo>
                  <a:lnTo>
                    <a:pt x="10110" y="11617"/>
                  </a:lnTo>
                  <a:cubicBezTo>
                    <a:pt x="10361" y="11617"/>
                    <a:pt x="10566" y="11413"/>
                    <a:pt x="10566" y="11161"/>
                  </a:cubicBezTo>
                  <a:lnTo>
                    <a:pt x="10566" y="10732"/>
                  </a:lnTo>
                  <a:lnTo>
                    <a:pt x="17618" y="10732"/>
                  </a:lnTo>
                  <a:lnTo>
                    <a:pt x="17618" y="12495"/>
                  </a:lnTo>
                  <a:cubicBezTo>
                    <a:pt x="17618" y="12558"/>
                    <a:pt x="17566" y="12611"/>
                    <a:pt x="17503" y="12611"/>
                  </a:cubicBezTo>
                  <a:lnTo>
                    <a:pt x="5140" y="12611"/>
                  </a:lnTo>
                  <a:cubicBezTo>
                    <a:pt x="4993" y="12611"/>
                    <a:pt x="4874" y="12730"/>
                    <a:pt x="4874" y="12877"/>
                  </a:cubicBezTo>
                  <a:cubicBezTo>
                    <a:pt x="4874" y="13024"/>
                    <a:pt x="4993" y="13143"/>
                    <a:pt x="5140" y="13143"/>
                  </a:cubicBezTo>
                  <a:lnTo>
                    <a:pt x="7165" y="13143"/>
                  </a:lnTo>
                  <a:lnTo>
                    <a:pt x="7165" y="14651"/>
                  </a:lnTo>
                  <a:lnTo>
                    <a:pt x="3878" y="14651"/>
                  </a:lnTo>
                  <a:cubicBezTo>
                    <a:pt x="3536" y="14651"/>
                    <a:pt x="3258" y="14929"/>
                    <a:pt x="3258" y="15271"/>
                  </a:cubicBezTo>
                  <a:lnTo>
                    <a:pt x="3258" y="15861"/>
                  </a:lnTo>
                  <a:cubicBezTo>
                    <a:pt x="3258" y="16203"/>
                    <a:pt x="3536" y="16481"/>
                    <a:pt x="3878" y="16481"/>
                  </a:cubicBezTo>
                  <a:lnTo>
                    <a:pt x="11663" y="16481"/>
                  </a:lnTo>
                  <a:cubicBezTo>
                    <a:pt x="11810" y="16481"/>
                    <a:pt x="11929" y="16362"/>
                    <a:pt x="11929" y="16215"/>
                  </a:cubicBezTo>
                  <a:cubicBezTo>
                    <a:pt x="11929" y="16068"/>
                    <a:pt x="11810" y="15949"/>
                    <a:pt x="11663" y="15949"/>
                  </a:cubicBezTo>
                  <a:lnTo>
                    <a:pt x="3878" y="15949"/>
                  </a:lnTo>
                  <a:cubicBezTo>
                    <a:pt x="3830" y="15949"/>
                    <a:pt x="3790" y="15908"/>
                    <a:pt x="3790" y="15861"/>
                  </a:cubicBezTo>
                  <a:lnTo>
                    <a:pt x="3790" y="15271"/>
                  </a:lnTo>
                  <a:cubicBezTo>
                    <a:pt x="3790" y="15223"/>
                    <a:pt x="3830" y="15182"/>
                    <a:pt x="3878" y="15182"/>
                  </a:cubicBezTo>
                  <a:lnTo>
                    <a:pt x="14272" y="15182"/>
                  </a:lnTo>
                  <a:cubicBezTo>
                    <a:pt x="14320" y="15182"/>
                    <a:pt x="14360" y="15223"/>
                    <a:pt x="14360" y="15271"/>
                  </a:cubicBezTo>
                  <a:lnTo>
                    <a:pt x="14360" y="15861"/>
                  </a:lnTo>
                  <a:cubicBezTo>
                    <a:pt x="14360" y="15909"/>
                    <a:pt x="14320" y="15949"/>
                    <a:pt x="14272" y="15949"/>
                  </a:cubicBezTo>
                  <a:lnTo>
                    <a:pt x="13293" y="15949"/>
                  </a:lnTo>
                  <a:cubicBezTo>
                    <a:pt x="13147" y="15949"/>
                    <a:pt x="13028" y="16068"/>
                    <a:pt x="13028" y="16215"/>
                  </a:cubicBezTo>
                  <a:cubicBezTo>
                    <a:pt x="13028" y="16362"/>
                    <a:pt x="13147" y="16481"/>
                    <a:pt x="13293" y="16481"/>
                  </a:cubicBezTo>
                  <a:lnTo>
                    <a:pt x="14272" y="16481"/>
                  </a:lnTo>
                  <a:cubicBezTo>
                    <a:pt x="14614" y="16481"/>
                    <a:pt x="14892" y="16203"/>
                    <a:pt x="14892" y="15861"/>
                  </a:cubicBezTo>
                  <a:lnTo>
                    <a:pt x="14892" y="15271"/>
                  </a:lnTo>
                  <a:cubicBezTo>
                    <a:pt x="14892" y="14929"/>
                    <a:pt x="14614" y="14651"/>
                    <a:pt x="14272" y="14651"/>
                  </a:cubicBezTo>
                  <a:lnTo>
                    <a:pt x="10985" y="14651"/>
                  </a:lnTo>
                  <a:lnTo>
                    <a:pt x="10985" y="13143"/>
                  </a:lnTo>
                  <a:lnTo>
                    <a:pt x="17503" y="13143"/>
                  </a:lnTo>
                  <a:cubicBezTo>
                    <a:pt x="17859" y="13143"/>
                    <a:pt x="18150" y="12852"/>
                    <a:pt x="18150" y="12495"/>
                  </a:cubicBezTo>
                  <a:lnTo>
                    <a:pt x="18150" y="621"/>
                  </a:lnTo>
                  <a:cubicBezTo>
                    <a:pt x="18150" y="279"/>
                    <a:pt x="17872" y="1"/>
                    <a:pt x="17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4"/>
            <p:cNvSpPr/>
            <p:nvPr/>
          </p:nvSpPr>
          <p:spPr>
            <a:xfrm>
              <a:off x="3801030" y="4406437"/>
              <a:ext cx="17678" cy="17678"/>
            </a:xfrm>
            <a:custGeom>
              <a:rect b="b" l="l" r="r" t="t"/>
              <a:pathLst>
                <a:path extrusionOk="0" h="533" w="533">
                  <a:moveTo>
                    <a:pt x="266" y="0"/>
                  </a:moveTo>
                  <a:cubicBezTo>
                    <a:pt x="196" y="0"/>
                    <a:pt x="128" y="28"/>
                    <a:pt x="78" y="77"/>
                  </a:cubicBezTo>
                  <a:cubicBezTo>
                    <a:pt x="28" y="128"/>
                    <a:pt x="0" y="195"/>
                    <a:pt x="0" y="266"/>
                  </a:cubicBezTo>
                  <a:cubicBezTo>
                    <a:pt x="0" y="336"/>
                    <a:pt x="28" y="405"/>
                    <a:pt x="78" y="454"/>
                  </a:cubicBezTo>
                  <a:cubicBezTo>
                    <a:pt x="128" y="504"/>
                    <a:pt x="197" y="532"/>
                    <a:pt x="266" y="532"/>
                  </a:cubicBezTo>
                  <a:cubicBezTo>
                    <a:pt x="336" y="532"/>
                    <a:pt x="405" y="504"/>
                    <a:pt x="454" y="454"/>
                  </a:cubicBezTo>
                  <a:cubicBezTo>
                    <a:pt x="504" y="405"/>
                    <a:pt x="532" y="336"/>
                    <a:pt x="532" y="266"/>
                  </a:cubicBezTo>
                  <a:cubicBezTo>
                    <a:pt x="532" y="195"/>
                    <a:pt x="504"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4"/>
            <p:cNvSpPr/>
            <p:nvPr/>
          </p:nvSpPr>
          <p:spPr>
            <a:xfrm>
              <a:off x="3828659" y="4406437"/>
              <a:ext cx="17645" cy="17678"/>
            </a:xfrm>
            <a:custGeom>
              <a:rect b="b" l="l" r="r" t="t"/>
              <a:pathLst>
                <a:path extrusionOk="0" h="533" w="532">
                  <a:moveTo>
                    <a:pt x="266" y="0"/>
                  </a:moveTo>
                  <a:cubicBezTo>
                    <a:pt x="195" y="0"/>
                    <a:pt x="127" y="28"/>
                    <a:pt x="77" y="77"/>
                  </a:cubicBezTo>
                  <a:cubicBezTo>
                    <a:pt x="28" y="128"/>
                    <a:pt x="0" y="195"/>
                    <a:pt x="0" y="266"/>
                  </a:cubicBezTo>
                  <a:cubicBezTo>
                    <a:pt x="0" y="336"/>
                    <a:pt x="28" y="404"/>
                    <a:pt x="77" y="454"/>
                  </a:cubicBezTo>
                  <a:cubicBezTo>
                    <a:pt x="127" y="504"/>
                    <a:pt x="195" y="532"/>
                    <a:pt x="266" y="532"/>
                  </a:cubicBezTo>
                  <a:cubicBezTo>
                    <a:pt x="336" y="532"/>
                    <a:pt x="404" y="504"/>
                    <a:pt x="454" y="454"/>
                  </a:cubicBezTo>
                  <a:cubicBezTo>
                    <a:pt x="503" y="404"/>
                    <a:pt x="532" y="336"/>
                    <a:pt x="532" y="266"/>
                  </a:cubicBezTo>
                  <a:cubicBezTo>
                    <a:pt x="532" y="195"/>
                    <a:pt x="503" y="128"/>
                    <a:pt x="454" y="77"/>
                  </a:cubicBezTo>
                  <a:cubicBezTo>
                    <a:pt x="404"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4"/>
            <p:cNvSpPr/>
            <p:nvPr/>
          </p:nvSpPr>
          <p:spPr>
            <a:xfrm>
              <a:off x="3856254" y="4406437"/>
              <a:ext cx="17678" cy="17678"/>
            </a:xfrm>
            <a:custGeom>
              <a:rect b="b" l="l" r="r" t="t"/>
              <a:pathLst>
                <a:path extrusionOk="0" h="533" w="533">
                  <a:moveTo>
                    <a:pt x="267" y="0"/>
                  </a:moveTo>
                  <a:cubicBezTo>
                    <a:pt x="197" y="0"/>
                    <a:pt x="128" y="28"/>
                    <a:pt x="79" y="77"/>
                  </a:cubicBezTo>
                  <a:cubicBezTo>
                    <a:pt x="30" y="128"/>
                    <a:pt x="1" y="195"/>
                    <a:pt x="1" y="266"/>
                  </a:cubicBezTo>
                  <a:cubicBezTo>
                    <a:pt x="1" y="336"/>
                    <a:pt x="29" y="404"/>
                    <a:pt x="79" y="454"/>
                  </a:cubicBezTo>
                  <a:cubicBezTo>
                    <a:pt x="128" y="504"/>
                    <a:pt x="197" y="532"/>
                    <a:pt x="267" y="532"/>
                  </a:cubicBezTo>
                  <a:cubicBezTo>
                    <a:pt x="337" y="532"/>
                    <a:pt x="405" y="504"/>
                    <a:pt x="455" y="454"/>
                  </a:cubicBezTo>
                  <a:cubicBezTo>
                    <a:pt x="504" y="404"/>
                    <a:pt x="533" y="336"/>
                    <a:pt x="533" y="266"/>
                  </a:cubicBezTo>
                  <a:cubicBezTo>
                    <a:pt x="533" y="195"/>
                    <a:pt x="504" y="128"/>
                    <a:pt x="455" y="77"/>
                  </a:cubicBezTo>
                  <a:cubicBezTo>
                    <a:pt x="405" y="28"/>
                    <a:pt x="337"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4"/>
            <p:cNvSpPr/>
            <p:nvPr/>
          </p:nvSpPr>
          <p:spPr>
            <a:xfrm>
              <a:off x="3377083" y="4115292"/>
              <a:ext cx="49917" cy="59502"/>
            </a:xfrm>
            <a:custGeom>
              <a:rect b="b" l="l" r="r" t="t"/>
              <a:pathLst>
                <a:path extrusionOk="0" h="1794" w="1505">
                  <a:moveTo>
                    <a:pt x="752" y="533"/>
                  </a:moveTo>
                  <a:cubicBezTo>
                    <a:pt x="874" y="533"/>
                    <a:pt x="973" y="632"/>
                    <a:pt x="973" y="753"/>
                  </a:cubicBezTo>
                  <a:lnTo>
                    <a:pt x="973" y="1041"/>
                  </a:lnTo>
                  <a:cubicBezTo>
                    <a:pt x="973" y="1163"/>
                    <a:pt x="874" y="1262"/>
                    <a:pt x="752" y="1262"/>
                  </a:cubicBezTo>
                  <a:cubicBezTo>
                    <a:pt x="631" y="1262"/>
                    <a:pt x="532" y="1163"/>
                    <a:pt x="532" y="1041"/>
                  </a:cubicBezTo>
                  <a:lnTo>
                    <a:pt x="532" y="753"/>
                  </a:lnTo>
                  <a:cubicBezTo>
                    <a:pt x="532"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4"/>
            <p:cNvSpPr/>
            <p:nvPr/>
          </p:nvSpPr>
          <p:spPr>
            <a:xfrm>
              <a:off x="3464314" y="4115292"/>
              <a:ext cx="49917" cy="59502"/>
            </a:xfrm>
            <a:custGeom>
              <a:rect b="b" l="l" r="r" t="t"/>
              <a:pathLst>
                <a:path extrusionOk="0" h="1794" w="1505">
                  <a:moveTo>
                    <a:pt x="753" y="533"/>
                  </a:moveTo>
                  <a:cubicBezTo>
                    <a:pt x="874" y="533"/>
                    <a:pt x="973" y="632"/>
                    <a:pt x="973" y="753"/>
                  </a:cubicBezTo>
                  <a:lnTo>
                    <a:pt x="973" y="1041"/>
                  </a:lnTo>
                  <a:cubicBezTo>
                    <a:pt x="973" y="1163"/>
                    <a:pt x="874" y="1262"/>
                    <a:pt x="753" y="1262"/>
                  </a:cubicBezTo>
                  <a:cubicBezTo>
                    <a:pt x="631" y="1262"/>
                    <a:pt x="532" y="1163"/>
                    <a:pt x="532" y="1041"/>
                  </a:cubicBezTo>
                  <a:lnTo>
                    <a:pt x="532" y="753"/>
                  </a:lnTo>
                  <a:cubicBezTo>
                    <a:pt x="532" y="632"/>
                    <a:pt x="631" y="533"/>
                    <a:pt x="753" y="533"/>
                  </a:cubicBezTo>
                  <a:close/>
                  <a:moveTo>
                    <a:pt x="753" y="1"/>
                  </a:moveTo>
                  <a:cubicBezTo>
                    <a:pt x="338" y="1"/>
                    <a:pt x="0" y="339"/>
                    <a:pt x="0" y="753"/>
                  </a:cubicBezTo>
                  <a:lnTo>
                    <a:pt x="0" y="1041"/>
                  </a:lnTo>
                  <a:cubicBezTo>
                    <a:pt x="0" y="1456"/>
                    <a:pt x="338" y="1793"/>
                    <a:pt x="753" y="1793"/>
                  </a:cubicBezTo>
                  <a:cubicBezTo>
                    <a:pt x="1167" y="1793"/>
                    <a:pt x="1504" y="1456"/>
                    <a:pt x="1504" y="1041"/>
                  </a:cubicBezTo>
                  <a:lnTo>
                    <a:pt x="1504" y="753"/>
                  </a:lnTo>
                  <a:cubicBezTo>
                    <a:pt x="1504" y="339"/>
                    <a:pt x="1167" y="1"/>
                    <a:pt x="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4"/>
            <p:cNvSpPr/>
            <p:nvPr/>
          </p:nvSpPr>
          <p:spPr>
            <a:xfrm>
              <a:off x="3583750" y="4115292"/>
              <a:ext cx="49950" cy="59502"/>
            </a:xfrm>
            <a:custGeom>
              <a:rect b="b" l="l" r="r" t="t"/>
              <a:pathLst>
                <a:path extrusionOk="0" h="1794" w="1506">
                  <a:moveTo>
                    <a:pt x="752" y="533"/>
                  </a:moveTo>
                  <a:cubicBezTo>
                    <a:pt x="875" y="533"/>
                    <a:pt x="973" y="632"/>
                    <a:pt x="973" y="753"/>
                  </a:cubicBezTo>
                  <a:lnTo>
                    <a:pt x="973" y="1041"/>
                  </a:lnTo>
                  <a:cubicBezTo>
                    <a:pt x="973" y="1163"/>
                    <a:pt x="875" y="1262"/>
                    <a:pt x="752" y="1262"/>
                  </a:cubicBezTo>
                  <a:cubicBezTo>
                    <a:pt x="631" y="1262"/>
                    <a:pt x="533" y="1163"/>
                    <a:pt x="533" y="1041"/>
                  </a:cubicBezTo>
                  <a:lnTo>
                    <a:pt x="533" y="753"/>
                  </a:lnTo>
                  <a:cubicBezTo>
                    <a:pt x="533"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4"/>
            <p:cNvSpPr/>
            <p:nvPr/>
          </p:nvSpPr>
          <p:spPr>
            <a:xfrm>
              <a:off x="3638675" y="4115292"/>
              <a:ext cx="49950" cy="59502"/>
            </a:xfrm>
            <a:custGeom>
              <a:rect b="b" l="l" r="r" t="t"/>
              <a:pathLst>
                <a:path extrusionOk="0" h="1794" w="1506">
                  <a:moveTo>
                    <a:pt x="754" y="533"/>
                  </a:moveTo>
                  <a:cubicBezTo>
                    <a:pt x="875" y="533"/>
                    <a:pt x="973" y="632"/>
                    <a:pt x="973" y="753"/>
                  </a:cubicBezTo>
                  <a:lnTo>
                    <a:pt x="973" y="1041"/>
                  </a:lnTo>
                  <a:cubicBezTo>
                    <a:pt x="973" y="1163"/>
                    <a:pt x="875" y="1262"/>
                    <a:pt x="754" y="1262"/>
                  </a:cubicBezTo>
                  <a:cubicBezTo>
                    <a:pt x="631" y="1262"/>
                    <a:pt x="533" y="1163"/>
                    <a:pt x="533" y="1041"/>
                  </a:cubicBezTo>
                  <a:lnTo>
                    <a:pt x="533" y="753"/>
                  </a:lnTo>
                  <a:cubicBezTo>
                    <a:pt x="533" y="632"/>
                    <a:pt x="631" y="533"/>
                    <a:pt x="754" y="533"/>
                  </a:cubicBezTo>
                  <a:close/>
                  <a:moveTo>
                    <a:pt x="754" y="1"/>
                  </a:moveTo>
                  <a:cubicBezTo>
                    <a:pt x="339" y="1"/>
                    <a:pt x="1" y="339"/>
                    <a:pt x="1" y="753"/>
                  </a:cubicBezTo>
                  <a:lnTo>
                    <a:pt x="1" y="1041"/>
                  </a:lnTo>
                  <a:cubicBezTo>
                    <a:pt x="1" y="1456"/>
                    <a:pt x="339" y="1793"/>
                    <a:pt x="754" y="1793"/>
                  </a:cubicBezTo>
                  <a:cubicBezTo>
                    <a:pt x="1168" y="1793"/>
                    <a:pt x="1505" y="1456"/>
                    <a:pt x="1505" y="1041"/>
                  </a:cubicBezTo>
                  <a:lnTo>
                    <a:pt x="1505" y="753"/>
                  </a:lnTo>
                  <a:cubicBezTo>
                    <a:pt x="1505" y="339"/>
                    <a:pt x="1168" y="1"/>
                    <a:pt x="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4"/>
            <p:cNvSpPr/>
            <p:nvPr/>
          </p:nvSpPr>
          <p:spPr>
            <a:xfrm>
              <a:off x="3430416" y="4115292"/>
              <a:ext cx="26634" cy="59502"/>
            </a:xfrm>
            <a:custGeom>
              <a:rect b="b" l="l" r="r" t="t"/>
              <a:pathLst>
                <a:path extrusionOk="0" h="1794" w="803">
                  <a:moveTo>
                    <a:pt x="266" y="1"/>
                  </a:moveTo>
                  <a:cubicBezTo>
                    <a:pt x="120" y="1"/>
                    <a:pt x="0" y="120"/>
                    <a:pt x="0" y="267"/>
                  </a:cubicBezTo>
                  <a:cubicBezTo>
                    <a:pt x="0" y="414"/>
                    <a:pt x="120" y="533"/>
                    <a:pt x="266" y="533"/>
                  </a:cubicBezTo>
                  <a:lnTo>
                    <a:pt x="271" y="533"/>
                  </a:lnTo>
                  <a:lnTo>
                    <a:pt x="271" y="1528"/>
                  </a:lnTo>
                  <a:cubicBezTo>
                    <a:pt x="271" y="1674"/>
                    <a:pt x="390"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4"/>
            <p:cNvSpPr/>
            <p:nvPr/>
          </p:nvSpPr>
          <p:spPr>
            <a:xfrm>
              <a:off x="3516884" y="4115292"/>
              <a:ext cx="26634" cy="59502"/>
            </a:xfrm>
            <a:custGeom>
              <a:rect b="b" l="l" r="r" t="t"/>
              <a:pathLst>
                <a:path extrusionOk="0" h="1794" w="803">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1" y="1674"/>
                    <a:pt x="801" y="1528"/>
                  </a:cubicBezTo>
                  <a:lnTo>
                    <a:pt x="801" y="267"/>
                  </a:lnTo>
                  <a:cubicBezTo>
                    <a:pt x="802" y="120"/>
                    <a:pt x="683" y="1"/>
                    <a:pt x="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4"/>
            <p:cNvSpPr/>
            <p:nvPr/>
          </p:nvSpPr>
          <p:spPr>
            <a:xfrm>
              <a:off x="3549720" y="4115292"/>
              <a:ext cx="26600" cy="59502"/>
            </a:xfrm>
            <a:custGeom>
              <a:rect b="b" l="l" r="r" t="t"/>
              <a:pathLst>
                <a:path extrusionOk="0" h="1794" w="802">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4"/>
            <p:cNvSpPr/>
            <p:nvPr/>
          </p:nvSpPr>
          <p:spPr>
            <a:xfrm>
              <a:off x="3638675" y="4190151"/>
              <a:ext cx="49950" cy="59502"/>
            </a:xfrm>
            <a:custGeom>
              <a:rect b="b" l="l" r="r" t="t"/>
              <a:pathLst>
                <a:path extrusionOk="0" h="1794" w="1506">
                  <a:moveTo>
                    <a:pt x="754" y="532"/>
                  </a:moveTo>
                  <a:cubicBezTo>
                    <a:pt x="875" y="532"/>
                    <a:pt x="973" y="631"/>
                    <a:pt x="973" y="753"/>
                  </a:cubicBezTo>
                  <a:lnTo>
                    <a:pt x="973" y="1041"/>
                  </a:lnTo>
                  <a:cubicBezTo>
                    <a:pt x="973" y="1163"/>
                    <a:pt x="875" y="1261"/>
                    <a:pt x="754" y="1261"/>
                  </a:cubicBezTo>
                  <a:cubicBezTo>
                    <a:pt x="631" y="1261"/>
                    <a:pt x="533" y="1163"/>
                    <a:pt x="533" y="1041"/>
                  </a:cubicBezTo>
                  <a:lnTo>
                    <a:pt x="533" y="753"/>
                  </a:lnTo>
                  <a:cubicBezTo>
                    <a:pt x="533" y="631"/>
                    <a:pt x="631" y="532"/>
                    <a:pt x="754" y="532"/>
                  </a:cubicBezTo>
                  <a:close/>
                  <a:moveTo>
                    <a:pt x="754" y="1"/>
                  </a:moveTo>
                  <a:cubicBezTo>
                    <a:pt x="339" y="1"/>
                    <a:pt x="1" y="338"/>
                    <a:pt x="1" y="753"/>
                  </a:cubicBezTo>
                  <a:lnTo>
                    <a:pt x="1" y="1041"/>
                  </a:lnTo>
                  <a:cubicBezTo>
                    <a:pt x="1" y="1455"/>
                    <a:pt x="339" y="1793"/>
                    <a:pt x="754" y="1793"/>
                  </a:cubicBezTo>
                  <a:cubicBezTo>
                    <a:pt x="1168" y="1793"/>
                    <a:pt x="1505" y="1455"/>
                    <a:pt x="1505" y="1041"/>
                  </a:cubicBezTo>
                  <a:lnTo>
                    <a:pt x="1505" y="753"/>
                  </a:lnTo>
                  <a:cubicBezTo>
                    <a:pt x="1505" y="338"/>
                    <a:pt x="1168" y="1"/>
                    <a:pt x="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4"/>
            <p:cNvSpPr/>
            <p:nvPr/>
          </p:nvSpPr>
          <p:spPr>
            <a:xfrm>
              <a:off x="3551478" y="4190151"/>
              <a:ext cx="49917" cy="59502"/>
            </a:xfrm>
            <a:custGeom>
              <a:rect b="b" l="l" r="r" t="t"/>
              <a:pathLst>
                <a:path extrusionOk="0" h="1794" w="1505">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7" y="1"/>
                    <a:pt x="0" y="338"/>
                    <a:pt x="0" y="753"/>
                  </a:cubicBezTo>
                  <a:lnTo>
                    <a:pt x="0" y="1041"/>
                  </a:lnTo>
                  <a:cubicBezTo>
                    <a:pt x="0" y="1455"/>
                    <a:pt x="337"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4"/>
            <p:cNvSpPr/>
            <p:nvPr/>
          </p:nvSpPr>
          <p:spPr>
            <a:xfrm>
              <a:off x="3432008" y="4190151"/>
              <a:ext cx="49917" cy="59502"/>
            </a:xfrm>
            <a:custGeom>
              <a:rect b="b" l="l" r="r" t="t"/>
              <a:pathLst>
                <a:path extrusionOk="0" h="1794" w="1505">
                  <a:moveTo>
                    <a:pt x="753" y="532"/>
                  </a:moveTo>
                  <a:cubicBezTo>
                    <a:pt x="874" y="532"/>
                    <a:pt x="973" y="631"/>
                    <a:pt x="973" y="753"/>
                  </a:cubicBezTo>
                  <a:lnTo>
                    <a:pt x="973" y="1041"/>
                  </a:lnTo>
                  <a:cubicBezTo>
                    <a:pt x="973" y="1163"/>
                    <a:pt x="874" y="1261"/>
                    <a:pt x="753" y="1261"/>
                  </a:cubicBezTo>
                  <a:cubicBezTo>
                    <a:pt x="631" y="1261"/>
                    <a:pt x="533" y="1163"/>
                    <a:pt x="533" y="1041"/>
                  </a:cubicBezTo>
                  <a:lnTo>
                    <a:pt x="533" y="753"/>
                  </a:lnTo>
                  <a:cubicBezTo>
                    <a:pt x="533" y="631"/>
                    <a:pt x="631" y="532"/>
                    <a:pt x="753" y="532"/>
                  </a:cubicBezTo>
                  <a:close/>
                  <a:moveTo>
                    <a:pt x="753" y="1"/>
                  </a:moveTo>
                  <a:cubicBezTo>
                    <a:pt x="338" y="1"/>
                    <a:pt x="1" y="338"/>
                    <a:pt x="1" y="753"/>
                  </a:cubicBezTo>
                  <a:lnTo>
                    <a:pt x="1" y="1041"/>
                  </a:lnTo>
                  <a:cubicBezTo>
                    <a:pt x="1" y="1455"/>
                    <a:pt x="338" y="1793"/>
                    <a:pt x="753" y="1793"/>
                  </a:cubicBezTo>
                  <a:cubicBezTo>
                    <a:pt x="1168" y="1793"/>
                    <a:pt x="1505" y="1455"/>
                    <a:pt x="1505" y="1041"/>
                  </a:cubicBezTo>
                  <a:lnTo>
                    <a:pt x="1505" y="753"/>
                  </a:lnTo>
                  <a:cubicBezTo>
                    <a:pt x="1505" y="338"/>
                    <a:pt x="1168" y="1"/>
                    <a:pt x="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4"/>
            <p:cNvSpPr/>
            <p:nvPr/>
          </p:nvSpPr>
          <p:spPr>
            <a:xfrm>
              <a:off x="3377083" y="4190151"/>
              <a:ext cx="49917" cy="59502"/>
            </a:xfrm>
            <a:custGeom>
              <a:rect b="b" l="l" r="r" t="t"/>
              <a:pathLst>
                <a:path extrusionOk="0" h="1794" w="1505">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8" y="1"/>
                    <a:pt x="1" y="338"/>
                    <a:pt x="1" y="753"/>
                  </a:cubicBezTo>
                  <a:lnTo>
                    <a:pt x="1" y="1041"/>
                  </a:lnTo>
                  <a:cubicBezTo>
                    <a:pt x="1" y="1455"/>
                    <a:pt x="338"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4"/>
            <p:cNvSpPr/>
            <p:nvPr/>
          </p:nvSpPr>
          <p:spPr>
            <a:xfrm>
              <a:off x="3604877" y="4190151"/>
              <a:ext cx="26634" cy="59469"/>
            </a:xfrm>
            <a:custGeom>
              <a:rect b="b" l="l" r="r" t="t"/>
              <a:pathLst>
                <a:path extrusionOk="0" h="1793" w="803">
                  <a:moveTo>
                    <a:pt x="266" y="1"/>
                  </a:moveTo>
                  <a:cubicBezTo>
                    <a:pt x="120" y="1"/>
                    <a:pt x="0" y="120"/>
                    <a:pt x="0" y="266"/>
                  </a:cubicBezTo>
                  <a:cubicBezTo>
                    <a:pt x="0" y="413"/>
                    <a:pt x="120" y="532"/>
                    <a:pt x="266" y="532"/>
                  </a:cubicBezTo>
                  <a:lnTo>
                    <a:pt x="270" y="532"/>
                  </a:lnTo>
                  <a:lnTo>
                    <a:pt x="270" y="1527"/>
                  </a:lnTo>
                  <a:cubicBezTo>
                    <a:pt x="270" y="1674"/>
                    <a:pt x="390" y="1792"/>
                    <a:pt x="536" y="1792"/>
                  </a:cubicBezTo>
                  <a:cubicBezTo>
                    <a:pt x="683" y="1792"/>
                    <a:pt x="802" y="1674"/>
                    <a:pt x="802" y="1527"/>
                  </a:cubicBezTo>
                  <a:lnTo>
                    <a:pt x="802" y="266"/>
                  </a:lnTo>
                  <a:cubicBezTo>
                    <a:pt x="802" y="120"/>
                    <a:pt x="683" y="1"/>
                    <a:pt x="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4"/>
            <p:cNvSpPr/>
            <p:nvPr/>
          </p:nvSpPr>
          <p:spPr>
            <a:xfrm>
              <a:off x="3484844" y="4190151"/>
              <a:ext cx="26667" cy="59469"/>
            </a:xfrm>
            <a:custGeom>
              <a:rect b="b" l="l" r="r" t="t"/>
              <a:pathLst>
                <a:path extrusionOk="0" h="1793" w="804">
                  <a:moveTo>
                    <a:pt x="266" y="1"/>
                  </a:moveTo>
                  <a:cubicBezTo>
                    <a:pt x="119" y="1"/>
                    <a:pt x="0" y="120"/>
                    <a:pt x="0" y="266"/>
                  </a:cubicBezTo>
                  <a:cubicBezTo>
                    <a:pt x="0" y="413"/>
                    <a:pt x="119" y="532"/>
                    <a:pt x="266" y="532"/>
                  </a:cubicBezTo>
                  <a:lnTo>
                    <a:pt x="271" y="532"/>
                  </a:lnTo>
                  <a:lnTo>
                    <a:pt x="271" y="1527"/>
                  </a:lnTo>
                  <a:cubicBezTo>
                    <a:pt x="271" y="1674"/>
                    <a:pt x="390" y="1792"/>
                    <a:pt x="537" y="1792"/>
                  </a:cubicBezTo>
                  <a:cubicBezTo>
                    <a:pt x="684" y="1792"/>
                    <a:pt x="802" y="1674"/>
                    <a:pt x="802" y="1527"/>
                  </a:cubicBezTo>
                  <a:lnTo>
                    <a:pt x="802" y="266"/>
                  </a:lnTo>
                  <a:cubicBezTo>
                    <a:pt x="803" y="120"/>
                    <a:pt x="684" y="1"/>
                    <a:pt x="5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4"/>
            <p:cNvSpPr/>
            <p:nvPr/>
          </p:nvSpPr>
          <p:spPr>
            <a:xfrm>
              <a:off x="3517680" y="4190151"/>
              <a:ext cx="26634" cy="59469"/>
            </a:xfrm>
            <a:custGeom>
              <a:rect b="b" l="l" r="r" t="t"/>
              <a:pathLst>
                <a:path extrusionOk="0" h="1793" w="803">
                  <a:moveTo>
                    <a:pt x="267" y="1"/>
                  </a:moveTo>
                  <a:cubicBezTo>
                    <a:pt x="120" y="1"/>
                    <a:pt x="1" y="120"/>
                    <a:pt x="1" y="266"/>
                  </a:cubicBezTo>
                  <a:cubicBezTo>
                    <a:pt x="1" y="413"/>
                    <a:pt x="120" y="532"/>
                    <a:pt x="267" y="532"/>
                  </a:cubicBezTo>
                  <a:lnTo>
                    <a:pt x="271" y="532"/>
                  </a:lnTo>
                  <a:lnTo>
                    <a:pt x="271" y="1527"/>
                  </a:lnTo>
                  <a:cubicBezTo>
                    <a:pt x="271" y="1674"/>
                    <a:pt x="390" y="1792"/>
                    <a:pt x="537" y="1792"/>
                  </a:cubicBezTo>
                  <a:cubicBezTo>
                    <a:pt x="684" y="1792"/>
                    <a:pt x="803" y="1674"/>
                    <a:pt x="803" y="1527"/>
                  </a:cubicBezTo>
                  <a:lnTo>
                    <a:pt x="803" y="266"/>
                  </a:lnTo>
                  <a:cubicBezTo>
                    <a:pt x="803" y="120"/>
                    <a:pt x="684" y="1"/>
                    <a:pt x="5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4"/>
            <p:cNvSpPr/>
            <p:nvPr/>
          </p:nvSpPr>
          <p:spPr>
            <a:xfrm>
              <a:off x="3377083" y="4265010"/>
              <a:ext cx="49917" cy="59502"/>
            </a:xfrm>
            <a:custGeom>
              <a:rect b="b" l="l" r="r" t="t"/>
              <a:pathLst>
                <a:path extrusionOk="0" h="1794" w="1505">
                  <a:moveTo>
                    <a:pt x="752" y="532"/>
                  </a:moveTo>
                  <a:cubicBezTo>
                    <a:pt x="874" y="532"/>
                    <a:pt x="973" y="631"/>
                    <a:pt x="973" y="752"/>
                  </a:cubicBezTo>
                  <a:lnTo>
                    <a:pt x="973" y="1040"/>
                  </a:lnTo>
                  <a:cubicBezTo>
                    <a:pt x="973" y="1162"/>
                    <a:pt x="874" y="1261"/>
                    <a:pt x="752" y="1261"/>
                  </a:cubicBezTo>
                  <a:cubicBezTo>
                    <a:pt x="631" y="1261"/>
                    <a:pt x="532" y="1162"/>
                    <a:pt x="532" y="1040"/>
                  </a:cubicBezTo>
                  <a:lnTo>
                    <a:pt x="532" y="752"/>
                  </a:lnTo>
                  <a:cubicBezTo>
                    <a:pt x="532"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4"/>
            <p:cNvSpPr/>
            <p:nvPr/>
          </p:nvSpPr>
          <p:spPr>
            <a:xfrm>
              <a:off x="3464314" y="4265010"/>
              <a:ext cx="49917" cy="59502"/>
            </a:xfrm>
            <a:custGeom>
              <a:rect b="b" l="l" r="r" t="t"/>
              <a:pathLst>
                <a:path extrusionOk="0" h="1794" w="1505">
                  <a:moveTo>
                    <a:pt x="753" y="532"/>
                  </a:moveTo>
                  <a:cubicBezTo>
                    <a:pt x="874" y="532"/>
                    <a:pt x="973" y="631"/>
                    <a:pt x="973" y="752"/>
                  </a:cubicBezTo>
                  <a:lnTo>
                    <a:pt x="973" y="1040"/>
                  </a:lnTo>
                  <a:cubicBezTo>
                    <a:pt x="973" y="1162"/>
                    <a:pt x="874" y="1261"/>
                    <a:pt x="753" y="1261"/>
                  </a:cubicBezTo>
                  <a:cubicBezTo>
                    <a:pt x="631" y="1261"/>
                    <a:pt x="532" y="1162"/>
                    <a:pt x="532" y="1040"/>
                  </a:cubicBezTo>
                  <a:lnTo>
                    <a:pt x="532" y="752"/>
                  </a:lnTo>
                  <a:cubicBezTo>
                    <a:pt x="532" y="631"/>
                    <a:pt x="631" y="532"/>
                    <a:pt x="753" y="532"/>
                  </a:cubicBezTo>
                  <a:close/>
                  <a:moveTo>
                    <a:pt x="753" y="0"/>
                  </a:moveTo>
                  <a:cubicBezTo>
                    <a:pt x="338" y="0"/>
                    <a:pt x="0" y="338"/>
                    <a:pt x="0" y="752"/>
                  </a:cubicBezTo>
                  <a:lnTo>
                    <a:pt x="0" y="1040"/>
                  </a:lnTo>
                  <a:cubicBezTo>
                    <a:pt x="0" y="1455"/>
                    <a:pt x="338" y="1793"/>
                    <a:pt x="753" y="1793"/>
                  </a:cubicBezTo>
                  <a:cubicBezTo>
                    <a:pt x="1167" y="1793"/>
                    <a:pt x="1504" y="1455"/>
                    <a:pt x="1504" y="1040"/>
                  </a:cubicBezTo>
                  <a:lnTo>
                    <a:pt x="1504" y="752"/>
                  </a:lnTo>
                  <a:cubicBezTo>
                    <a:pt x="1504" y="338"/>
                    <a:pt x="1167" y="0"/>
                    <a:pt x="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4"/>
            <p:cNvSpPr/>
            <p:nvPr/>
          </p:nvSpPr>
          <p:spPr>
            <a:xfrm>
              <a:off x="3583750" y="4265010"/>
              <a:ext cx="49950" cy="59502"/>
            </a:xfrm>
            <a:custGeom>
              <a:rect b="b" l="l" r="r" t="t"/>
              <a:pathLst>
                <a:path extrusionOk="0" h="1794" w="1506">
                  <a:moveTo>
                    <a:pt x="752" y="532"/>
                  </a:moveTo>
                  <a:cubicBezTo>
                    <a:pt x="875" y="532"/>
                    <a:pt x="973" y="631"/>
                    <a:pt x="973" y="752"/>
                  </a:cubicBezTo>
                  <a:lnTo>
                    <a:pt x="973" y="1040"/>
                  </a:lnTo>
                  <a:cubicBezTo>
                    <a:pt x="973" y="1162"/>
                    <a:pt x="875" y="1261"/>
                    <a:pt x="752" y="1261"/>
                  </a:cubicBezTo>
                  <a:cubicBezTo>
                    <a:pt x="631" y="1261"/>
                    <a:pt x="533" y="1162"/>
                    <a:pt x="533" y="1040"/>
                  </a:cubicBezTo>
                  <a:lnTo>
                    <a:pt x="533" y="752"/>
                  </a:lnTo>
                  <a:cubicBezTo>
                    <a:pt x="533"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4"/>
            <p:cNvSpPr/>
            <p:nvPr/>
          </p:nvSpPr>
          <p:spPr>
            <a:xfrm>
              <a:off x="3638675" y="4265010"/>
              <a:ext cx="49950" cy="59502"/>
            </a:xfrm>
            <a:custGeom>
              <a:rect b="b" l="l" r="r" t="t"/>
              <a:pathLst>
                <a:path extrusionOk="0" h="1794" w="1506">
                  <a:moveTo>
                    <a:pt x="754" y="532"/>
                  </a:moveTo>
                  <a:cubicBezTo>
                    <a:pt x="875" y="532"/>
                    <a:pt x="973" y="631"/>
                    <a:pt x="973" y="752"/>
                  </a:cubicBezTo>
                  <a:lnTo>
                    <a:pt x="973" y="1040"/>
                  </a:lnTo>
                  <a:cubicBezTo>
                    <a:pt x="973" y="1162"/>
                    <a:pt x="875" y="1261"/>
                    <a:pt x="754" y="1261"/>
                  </a:cubicBezTo>
                  <a:cubicBezTo>
                    <a:pt x="631" y="1261"/>
                    <a:pt x="533" y="1162"/>
                    <a:pt x="533" y="1040"/>
                  </a:cubicBezTo>
                  <a:lnTo>
                    <a:pt x="533" y="752"/>
                  </a:lnTo>
                  <a:cubicBezTo>
                    <a:pt x="533" y="631"/>
                    <a:pt x="631" y="532"/>
                    <a:pt x="754" y="532"/>
                  </a:cubicBezTo>
                  <a:close/>
                  <a:moveTo>
                    <a:pt x="754" y="0"/>
                  </a:moveTo>
                  <a:cubicBezTo>
                    <a:pt x="339" y="0"/>
                    <a:pt x="1" y="338"/>
                    <a:pt x="1" y="752"/>
                  </a:cubicBezTo>
                  <a:lnTo>
                    <a:pt x="1" y="1040"/>
                  </a:lnTo>
                  <a:cubicBezTo>
                    <a:pt x="1" y="1455"/>
                    <a:pt x="339" y="1793"/>
                    <a:pt x="754" y="1793"/>
                  </a:cubicBezTo>
                  <a:cubicBezTo>
                    <a:pt x="1168" y="1793"/>
                    <a:pt x="1505" y="1455"/>
                    <a:pt x="1505" y="1040"/>
                  </a:cubicBezTo>
                  <a:lnTo>
                    <a:pt x="1505" y="752"/>
                  </a:lnTo>
                  <a:cubicBezTo>
                    <a:pt x="1505" y="338"/>
                    <a:pt x="1168" y="0"/>
                    <a:pt x="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4"/>
            <p:cNvSpPr/>
            <p:nvPr/>
          </p:nvSpPr>
          <p:spPr>
            <a:xfrm>
              <a:off x="3430416" y="4265010"/>
              <a:ext cx="26634" cy="59436"/>
            </a:xfrm>
            <a:custGeom>
              <a:rect b="b" l="l" r="r" t="t"/>
              <a:pathLst>
                <a:path extrusionOk="0" h="1792" w="803">
                  <a:moveTo>
                    <a:pt x="266" y="0"/>
                  </a:moveTo>
                  <a:cubicBezTo>
                    <a:pt x="120" y="0"/>
                    <a:pt x="0" y="119"/>
                    <a:pt x="0" y="266"/>
                  </a:cubicBezTo>
                  <a:cubicBezTo>
                    <a:pt x="0" y="413"/>
                    <a:pt x="120" y="532"/>
                    <a:pt x="266" y="532"/>
                  </a:cubicBezTo>
                  <a:lnTo>
                    <a:pt x="271" y="532"/>
                  </a:lnTo>
                  <a:lnTo>
                    <a:pt x="271" y="1526"/>
                  </a:lnTo>
                  <a:cubicBezTo>
                    <a:pt x="271" y="1673"/>
                    <a:pt x="390"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4"/>
            <p:cNvSpPr/>
            <p:nvPr/>
          </p:nvSpPr>
          <p:spPr>
            <a:xfrm>
              <a:off x="3516884" y="4265010"/>
              <a:ext cx="26634" cy="59436"/>
            </a:xfrm>
            <a:custGeom>
              <a:rect b="b" l="l" r="r" t="t"/>
              <a:pathLst>
                <a:path extrusionOk="0" h="1792" w="803">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1" y="1673"/>
                    <a:pt x="801" y="1526"/>
                  </a:cubicBezTo>
                  <a:lnTo>
                    <a:pt x="801" y="266"/>
                  </a:lnTo>
                  <a:cubicBezTo>
                    <a:pt x="802" y="119"/>
                    <a:pt x="683"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4"/>
            <p:cNvSpPr/>
            <p:nvPr/>
          </p:nvSpPr>
          <p:spPr>
            <a:xfrm>
              <a:off x="3549720" y="4265010"/>
              <a:ext cx="26600" cy="59436"/>
            </a:xfrm>
            <a:custGeom>
              <a:rect b="b" l="l" r="r" t="t"/>
              <a:pathLst>
                <a:path extrusionOk="0" h="1792" w="802">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4"/>
            <p:cNvSpPr/>
            <p:nvPr/>
          </p:nvSpPr>
          <p:spPr>
            <a:xfrm>
              <a:off x="3705143" y="4093236"/>
              <a:ext cx="136551" cy="82123"/>
            </a:xfrm>
            <a:custGeom>
              <a:rect b="b" l="l" r="r" t="t"/>
              <a:pathLst>
                <a:path extrusionOk="0" h="2476" w="4117">
                  <a:moveTo>
                    <a:pt x="3203" y="0"/>
                  </a:moveTo>
                  <a:cubicBezTo>
                    <a:pt x="3056" y="0"/>
                    <a:pt x="2937" y="120"/>
                    <a:pt x="2937" y="266"/>
                  </a:cubicBezTo>
                  <a:lnTo>
                    <a:pt x="2937" y="1945"/>
                  </a:lnTo>
                  <a:lnTo>
                    <a:pt x="2706" y="1945"/>
                  </a:lnTo>
                  <a:lnTo>
                    <a:pt x="2706" y="1333"/>
                  </a:lnTo>
                  <a:cubicBezTo>
                    <a:pt x="2706" y="1186"/>
                    <a:pt x="2587" y="1068"/>
                    <a:pt x="2440" y="1068"/>
                  </a:cubicBezTo>
                  <a:cubicBezTo>
                    <a:pt x="2293" y="1068"/>
                    <a:pt x="2174" y="1187"/>
                    <a:pt x="2174" y="1333"/>
                  </a:cubicBezTo>
                  <a:lnTo>
                    <a:pt x="2174" y="1945"/>
                  </a:lnTo>
                  <a:lnTo>
                    <a:pt x="1942" y="1945"/>
                  </a:lnTo>
                  <a:lnTo>
                    <a:pt x="1942" y="685"/>
                  </a:lnTo>
                  <a:cubicBezTo>
                    <a:pt x="1942" y="538"/>
                    <a:pt x="1823" y="419"/>
                    <a:pt x="1676" y="419"/>
                  </a:cubicBezTo>
                  <a:cubicBezTo>
                    <a:pt x="1529" y="419"/>
                    <a:pt x="1411" y="538"/>
                    <a:pt x="1411" y="685"/>
                  </a:cubicBezTo>
                  <a:lnTo>
                    <a:pt x="1411" y="1945"/>
                  </a:lnTo>
                  <a:lnTo>
                    <a:pt x="1179" y="1945"/>
                  </a:lnTo>
                  <a:lnTo>
                    <a:pt x="1179" y="1333"/>
                  </a:lnTo>
                  <a:cubicBezTo>
                    <a:pt x="1179" y="1186"/>
                    <a:pt x="1060" y="1068"/>
                    <a:pt x="913" y="1068"/>
                  </a:cubicBezTo>
                  <a:cubicBezTo>
                    <a:pt x="766" y="1068"/>
                    <a:pt x="647" y="1187"/>
                    <a:pt x="647" y="1333"/>
                  </a:cubicBezTo>
                  <a:lnTo>
                    <a:pt x="647" y="1945"/>
                  </a:lnTo>
                  <a:lnTo>
                    <a:pt x="266" y="1945"/>
                  </a:lnTo>
                  <a:cubicBezTo>
                    <a:pt x="119" y="1945"/>
                    <a:pt x="0" y="2064"/>
                    <a:pt x="0" y="2211"/>
                  </a:cubicBezTo>
                  <a:cubicBezTo>
                    <a:pt x="0" y="2357"/>
                    <a:pt x="119" y="2476"/>
                    <a:pt x="266" y="2476"/>
                  </a:cubicBezTo>
                  <a:lnTo>
                    <a:pt x="3850" y="2476"/>
                  </a:lnTo>
                  <a:cubicBezTo>
                    <a:pt x="3997" y="2476"/>
                    <a:pt x="4116" y="2357"/>
                    <a:pt x="4116" y="2211"/>
                  </a:cubicBezTo>
                  <a:cubicBezTo>
                    <a:pt x="4115" y="2064"/>
                    <a:pt x="3996" y="1945"/>
                    <a:pt x="3849" y="1945"/>
                  </a:cubicBezTo>
                  <a:lnTo>
                    <a:pt x="3468" y="1945"/>
                  </a:lnTo>
                  <a:lnTo>
                    <a:pt x="3468" y="266"/>
                  </a:lnTo>
                  <a:cubicBezTo>
                    <a:pt x="3468" y="120"/>
                    <a:pt x="3349" y="0"/>
                    <a:pt x="3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4"/>
            <p:cNvSpPr/>
            <p:nvPr/>
          </p:nvSpPr>
          <p:spPr>
            <a:xfrm>
              <a:off x="3705110" y="4194397"/>
              <a:ext cx="64113" cy="17645"/>
            </a:xfrm>
            <a:custGeom>
              <a:rect b="b" l="l" r="r" t="t"/>
              <a:pathLst>
                <a:path extrusionOk="0" h="532" w="1933">
                  <a:moveTo>
                    <a:pt x="266" y="1"/>
                  </a:moveTo>
                  <a:cubicBezTo>
                    <a:pt x="119" y="1"/>
                    <a:pt x="0" y="120"/>
                    <a:pt x="0" y="267"/>
                  </a:cubicBezTo>
                  <a:cubicBezTo>
                    <a:pt x="0" y="413"/>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4"/>
            <p:cNvSpPr/>
            <p:nvPr/>
          </p:nvSpPr>
          <p:spPr>
            <a:xfrm>
              <a:off x="3705110" y="4221097"/>
              <a:ext cx="64113" cy="17678"/>
            </a:xfrm>
            <a:custGeom>
              <a:rect b="b" l="l" r="r" t="t"/>
              <a:pathLst>
                <a:path extrusionOk="0" h="533" w="1933">
                  <a:moveTo>
                    <a:pt x="266" y="1"/>
                  </a:moveTo>
                  <a:cubicBezTo>
                    <a:pt x="119" y="1"/>
                    <a:pt x="0" y="120"/>
                    <a:pt x="0" y="267"/>
                  </a:cubicBezTo>
                  <a:cubicBezTo>
                    <a:pt x="0" y="414"/>
                    <a:pt x="119" y="533"/>
                    <a:pt x="266" y="533"/>
                  </a:cubicBezTo>
                  <a:lnTo>
                    <a:pt x="1667" y="533"/>
                  </a:lnTo>
                  <a:cubicBezTo>
                    <a:pt x="1813" y="533"/>
                    <a:pt x="1932" y="414"/>
                    <a:pt x="1932" y="267"/>
                  </a:cubicBezTo>
                  <a:cubicBezTo>
                    <a:pt x="1932" y="120"/>
                    <a:pt x="1813" y="1"/>
                    <a:pt x="1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4"/>
            <p:cNvSpPr/>
            <p:nvPr/>
          </p:nvSpPr>
          <p:spPr>
            <a:xfrm>
              <a:off x="3705110" y="4247797"/>
              <a:ext cx="64113" cy="17645"/>
            </a:xfrm>
            <a:custGeom>
              <a:rect b="b" l="l" r="r" t="t"/>
              <a:pathLst>
                <a:path extrusionOk="0" h="532" w="1933">
                  <a:moveTo>
                    <a:pt x="266" y="1"/>
                  </a:moveTo>
                  <a:cubicBezTo>
                    <a:pt x="119" y="1"/>
                    <a:pt x="0" y="120"/>
                    <a:pt x="0" y="267"/>
                  </a:cubicBezTo>
                  <a:cubicBezTo>
                    <a:pt x="0" y="414"/>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4"/>
            <p:cNvSpPr/>
            <p:nvPr/>
          </p:nvSpPr>
          <p:spPr>
            <a:xfrm>
              <a:off x="3777547" y="4194397"/>
              <a:ext cx="64113" cy="17645"/>
            </a:xfrm>
            <a:custGeom>
              <a:rect b="b" l="l" r="r" t="t"/>
              <a:pathLst>
                <a:path extrusionOk="0" h="532" w="1933">
                  <a:moveTo>
                    <a:pt x="266" y="1"/>
                  </a:moveTo>
                  <a:cubicBezTo>
                    <a:pt x="119" y="1"/>
                    <a:pt x="0" y="120"/>
                    <a:pt x="0" y="267"/>
                  </a:cubicBezTo>
                  <a:cubicBezTo>
                    <a:pt x="0" y="413"/>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4"/>
            <p:cNvSpPr/>
            <p:nvPr/>
          </p:nvSpPr>
          <p:spPr>
            <a:xfrm>
              <a:off x="3777547" y="4221097"/>
              <a:ext cx="64113" cy="17678"/>
            </a:xfrm>
            <a:custGeom>
              <a:rect b="b" l="l" r="r" t="t"/>
              <a:pathLst>
                <a:path extrusionOk="0" h="533" w="1933">
                  <a:moveTo>
                    <a:pt x="266" y="1"/>
                  </a:moveTo>
                  <a:cubicBezTo>
                    <a:pt x="119" y="1"/>
                    <a:pt x="0" y="120"/>
                    <a:pt x="0" y="267"/>
                  </a:cubicBezTo>
                  <a:cubicBezTo>
                    <a:pt x="0" y="414"/>
                    <a:pt x="119" y="533"/>
                    <a:pt x="266" y="533"/>
                  </a:cubicBezTo>
                  <a:lnTo>
                    <a:pt x="1666" y="533"/>
                  </a:lnTo>
                  <a:cubicBezTo>
                    <a:pt x="1813" y="533"/>
                    <a:pt x="1932" y="414"/>
                    <a:pt x="1932" y="267"/>
                  </a:cubicBezTo>
                  <a:cubicBezTo>
                    <a:pt x="1932" y="120"/>
                    <a:pt x="1813" y="1"/>
                    <a:pt x="1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4"/>
            <p:cNvSpPr/>
            <p:nvPr/>
          </p:nvSpPr>
          <p:spPr>
            <a:xfrm>
              <a:off x="3777547" y="4247797"/>
              <a:ext cx="64113" cy="17645"/>
            </a:xfrm>
            <a:custGeom>
              <a:rect b="b" l="l" r="r" t="t"/>
              <a:pathLst>
                <a:path extrusionOk="0" h="532" w="1933">
                  <a:moveTo>
                    <a:pt x="266" y="1"/>
                  </a:moveTo>
                  <a:cubicBezTo>
                    <a:pt x="119" y="1"/>
                    <a:pt x="0" y="120"/>
                    <a:pt x="0" y="267"/>
                  </a:cubicBezTo>
                  <a:cubicBezTo>
                    <a:pt x="0" y="414"/>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4"/>
            <p:cNvSpPr/>
            <p:nvPr/>
          </p:nvSpPr>
          <p:spPr>
            <a:xfrm>
              <a:off x="3705740" y="4283750"/>
              <a:ext cx="17678" cy="38507"/>
            </a:xfrm>
            <a:custGeom>
              <a:rect b="b" l="l" r="r" t="t"/>
              <a:pathLst>
                <a:path extrusionOk="0" h="1161" w="533">
                  <a:moveTo>
                    <a:pt x="267" y="0"/>
                  </a:moveTo>
                  <a:cubicBezTo>
                    <a:pt x="120" y="0"/>
                    <a:pt x="1" y="119"/>
                    <a:pt x="1" y="266"/>
                  </a:cubicBezTo>
                  <a:lnTo>
                    <a:pt x="1" y="895"/>
                  </a:lnTo>
                  <a:cubicBezTo>
                    <a:pt x="1" y="1042"/>
                    <a:pt x="120" y="1160"/>
                    <a:pt x="267" y="1160"/>
                  </a:cubicBezTo>
                  <a:cubicBezTo>
                    <a:pt x="413" y="1160"/>
                    <a:pt x="532" y="1042"/>
                    <a:pt x="532" y="895"/>
                  </a:cubicBezTo>
                  <a:lnTo>
                    <a:pt x="532" y="266"/>
                  </a:lnTo>
                  <a:cubicBezTo>
                    <a:pt x="532"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4"/>
            <p:cNvSpPr/>
            <p:nvPr/>
          </p:nvSpPr>
          <p:spPr>
            <a:xfrm>
              <a:off x="3729521" y="4283750"/>
              <a:ext cx="17678" cy="38507"/>
            </a:xfrm>
            <a:custGeom>
              <a:rect b="b" l="l" r="r" t="t"/>
              <a:pathLst>
                <a:path extrusionOk="0" h="1161" w="533">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4"/>
            <p:cNvSpPr/>
            <p:nvPr/>
          </p:nvSpPr>
          <p:spPr>
            <a:xfrm>
              <a:off x="3753269" y="4283750"/>
              <a:ext cx="17678" cy="38507"/>
            </a:xfrm>
            <a:custGeom>
              <a:rect b="b" l="l" r="r" t="t"/>
              <a:pathLst>
                <a:path extrusionOk="0" h="1161" w="533">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4"/>
            <p:cNvSpPr/>
            <p:nvPr/>
          </p:nvSpPr>
          <p:spPr>
            <a:xfrm>
              <a:off x="3777083" y="4283750"/>
              <a:ext cx="17645" cy="38507"/>
            </a:xfrm>
            <a:custGeom>
              <a:rect b="b" l="l" r="r" t="t"/>
              <a:pathLst>
                <a:path extrusionOk="0" h="1161" w="532">
                  <a:moveTo>
                    <a:pt x="266" y="0"/>
                  </a:moveTo>
                  <a:cubicBezTo>
                    <a:pt x="119" y="0"/>
                    <a:pt x="1" y="119"/>
                    <a:pt x="1" y="266"/>
                  </a:cubicBezTo>
                  <a:lnTo>
                    <a:pt x="1" y="895"/>
                  </a:lnTo>
                  <a:cubicBezTo>
                    <a:pt x="1" y="1042"/>
                    <a:pt x="120" y="1160"/>
                    <a:pt x="266" y="1160"/>
                  </a:cubicBezTo>
                  <a:cubicBezTo>
                    <a:pt x="412" y="1160"/>
                    <a:pt x="531" y="1042"/>
                    <a:pt x="531" y="895"/>
                  </a:cubicBezTo>
                  <a:lnTo>
                    <a:pt x="531" y="266"/>
                  </a:lnTo>
                  <a:cubicBezTo>
                    <a:pt x="531" y="119"/>
                    <a:pt x="412"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4"/>
            <p:cNvSpPr/>
            <p:nvPr/>
          </p:nvSpPr>
          <p:spPr>
            <a:xfrm>
              <a:off x="3800864" y="4283750"/>
              <a:ext cx="17678" cy="38507"/>
            </a:xfrm>
            <a:custGeom>
              <a:rect b="b" l="l" r="r" t="t"/>
              <a:pathLst>
                <a:path extrusionOk="0" h="1161" w="533">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4"/>
            <p:cNvSpPr/>
            <p:nvPr/>
          </p:nvSpPr>
          <p:spPr>
            <a:xfrm>
              <a:off x="3824612" y="4283750"/>
              <a:ext cx="17678" cy="38507"/>
            </a:xfrm>
            <a:custGeom>
              <a:rect b="b" l="l" r="r" t="t"/>
              <a:pathLst>
                <a:path extrusionOk="0" h="1161" w="533">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6" name="Google Shape;2816;p64"/>
          <p:cNvGrpSpPr/>
          <p:nvPr/>
        </p:nvGrpSpPr>
        <p:grpSpPr>
          <a:xfrm>
            <a:off x="3921249" y="3851783"/>
            <a:ext cx="525024" cy="536674"/>
            <a:chOff x="4011411" y="4001992"/>
            <a:chExt cx="588922" cy="601990"/>
          </a:xfrm>
        </p:grpSpPr>
        <p:sp>
          <p:nvSpPr>
            <p:cNvPr id="2817" name="Google Shape;2817;p64"/>
            <p:cNvSpPr/>
            <p:nvPr/>
          </p:nvSpPr>
          <p:spPr>
            <a:xfrm>
              <a:off x="4253402" y="4352473"/>
              <a:ext cx="105738" cy="42454"/>
            </a:xfrm>
            <a:custGeom>
              <a:rect b="b" l="l" r="r" t="t"/>
              <a:pathLst>
                <a:path extrusionOk="0" h="1280" w="3188">
                  <a:moveTo>
                    <a:pt x="304" y="1"/>
                  </a:moveTo>
                  <a:cubicBezTo>
                    <a:pt x="260" y="1"/>
                    <a:pt x="215" y="12"/>
                    <a:pt x="173" y="35"/>
                  </a:cubicBezTo>
                  <a:cubicBezTo>
                    <a:pt x="46" y="107"/>
                    <a:pt x="1" y="269"/>
                    <a:pt x="73" y="396"/>
                  </a:cubicBezTo>
                  <a:cubicBezTo>
                    <a:pt x="380" y="942"/>
                    <a:pt x="957" y="1279"/>
                    <a:pt x="1580" y="1279"/>
                  </a:cubicBezTo>
                  <a:lnTo>
                    <a:pt x="1608" y="1279"/>
                  </a:lnTo>
                  <a:cubicBezTo>
                    <a:pt x="2231" y="1279"/>
                    <a:pt x="2808" y="942"/>
                    <a:pt x="3115" y="396"/>
                  </a:cubicBezTo>
                  <a:cubicBezTo>
                    <a:pt x="3188" y="269"/>
                    <a:pt x="3143" y="107"/>
                    <a:pt x="3014" y="35"/>
                  </a:cubicBezTo>
                  <a:cubicBezTo>
                    <a:pt x="2973" y="12"/>
                    <a:pt x="2928" y="1"/>
                    <a:pt x="2884" y="1"/>
                  </a:cubicBezTo>
                  <a:cubicBezTo>
                    <a:pt x="2791" y="1"/>
                    <a:pt x="2701" y="49"/>
                    <a:pt x="2652" y="136"/>
                  </a:cubicBezTo>
                  <a:cubicBezTo>
                    <a:pt x="2439" y="513"/>
                    <a:pt x="2040" y="747"/>
                    <a:pt x="1608" y="747"/>
                  </a:cubicBezTo>
                  <a:lnTo>
                    <a:pt x="1580" y="747"/>
                  </a:lnTo>
                  <a:cubicBezTo>
                    <a:pt x="1149" y="747"/>
                    <a:pt x="748" y="513"/>
                    <a:pt x="536" y="136"/>
                  </a:cubicBezTo>
                  <a:cubicBezTo>
                    <a:pt x="487" y="49"/>
                    <a:pt x="397" y="1"/>
                    <a:pt x="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4"/>
            <p:cNvSpPr/>
            <p:nvPr/>
          </p:nvSpPr>
          <p:spPr>
            <a:xfrm>
              <a:off x="4105441" y="4001992"/>
              <a:ext cx="400829" cy="601990"/>
            </a:xfrm>
            <a:custGeom>
              <a:rect b="b" l="l" r="r" t="t"/>
              <a:pathLst>
                <a:path extrusionOk="0" h="18150" w="12085">
                  <a:moveTo>
                    <a:pt x="4756" y="533"/>
                  </a:moveTo>
                  <a:cubicBezTo>
                    <a:pt x="6002" y="533"/>
                    <a:pt x="7069" y="1398"/>
                    <a:pt x="7357" y="2573"/>
                  </a:cubicBezTo>
                  <a:cubicBezTo>
                    <a:pt x="6915" y="2531"/>
                    <a:pt x="6475" y="2521"/>
                    <a:pt x="6078" y="2521"/>
                  </a:cubicBezTo>
                  <a:lnTo>
                    <a:pt x="6032" y="2521"/>
                  </a:lnTo>
                  <a:cubicBezTo>
                    <a:pt x="5056" y="2521"/>
                    <a:pt x="3821" y="2580"/>
                    <a:pt x="2927" y="3033"/>
                  </a:cubicBezTo>
                  <a:cubicBezTo>
                    <a:pt x="2578" y="3209"/>
                    <a:pt x="2294" y="3439"/>
                    <a:pt x="2078" y="3722"/>
                  </a:cubicBezTo>
                  <a:cubicBezTo>
                    <a:pt x="2078" y="3411"/>
                    <a:pt x="2078" y="3191"/>
                    <a:pt x="2078" y="3180"/>
                  </a:cubicBezTo>
                  <a:cubicBezTo>
                    <a:pt x="2078" y="3140"/>
                    <a:pt x="2068" y="3100"/>
                    <a:pt x="2051" y="3064"/>
                  </a:cubicBezTo>
                  <a:lnTo>
                    <a:pt x="1139" y="1168"/>
                  </a:lnTo>
                  <a:lnTo>
                    <a:pt x="2241" y="1168"/>
                  </a:lnTo>
                  <a:cubicBezTo>
                    <a:pt x="2334" y="1168"/>
                    <a:pt x="2421" y="1119"/>
                    <a:pt x="2469" y="1039"/>
                  </a:cubicBezTo>
                  <a:cubicBezTo>
                    <a:pt x="2517" y="959"/>
                    <a:pt x="2520" y="859"/>
                    <a:pt x="2476" y="777"/>
                  </a:cubicBezTo>
                  <a:lnTo>
                    <a:pt x="2346" y="533"/>
                  </a:lnTo>
                  <a:close/>
                  <a:moveTo>
                    <a:pt x="7354" y="999"/>
                  </a:moveTo>
                  <a:cubicBezTo>
                    <a:pt x="8832" y="999"/>
                    <a:pt x="10033" y="2201"/>
                    <a:pt x="10033" y="3679"/>
                  </a:cubicBezTo>
                  <a:lnTo>
                    <a:pt x="10033" y="3723"/>
                  </a:lnTo>
                  <a:cubicBezTo>
                    <a:pt x="9816" y="3440"/>
                    <a:pt x="9532" y="3210"/>
                    <a:pt x="9183" y="3033"/>
                  </a:cubicBezTo>
                  <a:cubicBezTo>
                    <a:pt x="8806" y="2842"/>
                    <a:pt x="8368" y="2722"/>
                    <a:pt x="7916" y="2646"/>
                  </a:cubicBezTo>
                  <a:cubicBezTo>
                    <a:pt x="7804" y="2018"/>
                    <a:pt x="7508" y="1456"/>
                    <a:pt x="7089" y="1012"/>
                  </a:cubicBezTo>
                  <a:cubicBezTo>
                    <a:pt x="7177" y="1003"/>
                    <a:pt x="7265" y="999"/>
                    <a:pt x="7354" y="999"/>
                  </a:cubicBezTo>
                  <a:close/>
                  <a:moveTo>
                    <a:pt x="1046" y="5471"/>
                  </a:moveTo>
                  <a:lnTo>
                    <a:pt x="1046" y="9287"/>
                  </a:lnTo>
                  <a:lnTo>
                    <a:pt x="779" y="9287"/>
                  </a:lnTo>
                  <a:cubicBezTo>
                    <a:pt x="643" y="9287"/>
                    <a:pt x="532" y="9176"/>
                    <a:pt x="532" y="9040"/>
                  </a:cubicBezTo>
                  <a:lnTo>
                    <a:pt x="532" y="5718"/>
                  </a:lnTo>
                  <a:cubicBezTo>
                    <a:pt x="532" y="5582"/>
                    <a:pt x="643" y="5471"/>
                    <a:pt x="779" y="5471"/>
                  </a:cubicBezTo>
                  <a:close/>
                  <a:moveTo>
                    <a:pt x="6078" y="3053"/>
                  </a:moveTo>
                  <a:cubicBezTo>
                    <a:pt x="7439" y="3053"/>
                    <a:pt x="8323" y="3193"/>
                    <a:pt x="8942" y="3507"/>
                  </a:cubicBezTo>
                  <a:cubicBezTo>
                    <a:pt x="9534" y="3807"/>
                    <a:pt x="9874" y="4269"/>
                    <a:pt x="9988" y="4939"/>
                  </a:cubicBezTo>
                  <a:lnTo>
                    <a:pt x="9162" y="4939"/>
                  </a:lnTo>
                  <a:cubicBezTo>
                    <a:pt x="9015" y="4939"/>
                    <a:pt x="8896" y="5059"/>
                    <a:pt x="8896" y="5205"/>
                  </a:cubicBezTo>
                  <a:cubicBezTo>
                    <a:pt x="8896" y="5352"/>
                    <a:pt x="9015" y="5471"/>
                    <a:pt x="9162" y="5471"/>
                  </a:cubicBezTo>
                  <a:lnTo>
                    <a:pt x="10523" y="5471"/>
                  </a:lnTo>
                  <a:lnTo>
                    <a:pt x="10523" y="9287"/>
                  </a:lnTo>
                  <a:lnTo>
                    <a:pt x="7444" y="9287"/>
                  </a:lnTo>
                  <a:lnTo>
                    <a:pt x="7234" y="8680"/>
                  </a:lnTo>
                  <a:cubicBezTo>
                    <a:pt x="7151" y="8440"/>
                    <a:pt x="6896" y="8259"/>
                    <a:pt x="6642" y="8259"/>
                  </a:cubicBezTo>
                  <a:lnTo>
                    <a:pt x="5443" y="8259"/>
                  </a:lnTo>
                  <a:cubicBezTo>
                    <a:pt x="5189" y="8259"/>
                    <a:pt x="4935" y="8440"/>
                    <a:pt x="4851" y="8680"/>
                  </a:cubicBezTo>
                  <a:lnTo>
                    <a:pt x="4640" y="9287"/>
                  </a:lnTo>
                  <a:lnTo>
                    <a:pt x="1578" y="9287"/>
                  </a:lnTo>
                  <a:lnTo>
                    <a:pt x="1578" y="5471"/>
                  </a:lnTo>
                  <a:lnTo>
                    <a:pt x="7567" y="5471"/>
                  </a:lnTo>
                  <a:cubicBezTo>
                    <a:pt x="7713" y="5471"/>
                    <a:pt x="7832" y="5352"/>
                    <a:pt x="7832" y="5205"/>
                  </a:cubicBezTo>
                  <a:cubicBezTo>
                    <a:pt x="7832" y="5059"/>
                    <a:pt x="7713" y="4939"/>
                    <a:pt x="7567" y="4939"/>
                  </a:cubicBezTo>
                  <a:lnTo>
                    <a:pt x="2122" y="4939"/>
                  </a:lnTo>
                  <a:cubicBezTo>
                    <a:pt x="2237" y="4269"/>
                    <a:pt x="2576" y="3807"/>
                    <a:pt x="3167" y="3507"/>
                  </a:cubicBezTo>
                  <a:cubicBezTo>
                    <a:pt x="3787" y="3193"/>
                    <a:pt x="4670" y="3053"/>
                    <a:pt x="6032" y="3053"/>
                  </a:cubicBezTo>
                  <a:close/>
                  <a:moveTo>
                    <a:pt x="11306" y="5471"/>
                  </a:moveTo>
                  <a:cubicBezTo>
                    <a:pt x="11443" y="5471"/>
                    <a:pt x="11552" y="5582"/>
                    <a:pt x="11552" y="5718"/>
                  </a:cubicBezTo>
                  <a:lnTo>
                    <a:pt x="11552" y="9039"/>
                  </a:lnTo>
                  <a:cubicBezTo>
                    <a:pt x="11552" y="9176"/>
                    <a:pt x="11443" y="9287"/>
                    <a:pt x="11306" y="9287"/>
                  </a:cubicBezTo>
                  <a:lnTo>
                    <a:pt x="11054" y="9287"/>
                  </a:lnTo>
                  <a:lnTo>
                    <a:pt x="11054" y="5471"/>
                  </a:lnTo>
                  <a:close/>
                  <a:moveTo>
                    <a:pt x="7961" y="13489"/>
                  </a:moveTo>
                  <a:lnTo>
                    <a:pt x="7961" y="14376"/>
                  </a:lnTo>
                  <a:lnTo>
                    <a:pt x="7603" y="14376"/>
                  </a:lnTo>
                  <a:cubicBezTo>
                    <a:pt x="7456" y="14376"/>
                    <a:pt x="7337" y="14495"/>
                    <a:pt x="7337" y="14642"/>
                  </a:cubicBezTo>
                  <a:cubicBezTo>
                    <a:pt x="7337" y="14789"/>
                    <a:pt x="7456" y="14908"/>
                    <a:pt x="7603" y="14908"/>
                  </a:cubicBezTo>
                  <a:lnTo>
                    <a:pt x="11450" y="14908"/>
                  </a:lnTo>
                  <a:cubicBezTo>
                    <a:pt x="11498" y="14908"/>
                    <a:pt x="11539" y="14948"/>
                    <a:pt x="11539" y="14996"/>
                  </a:cubicBezTo>
                  <a:lnTo>
                    <a:pt x="11539" y="17529"/>
                  </a:lnTo>
                  <a:cubicBezTo>
                    <a:pt x="11539" y="17578"/>
                    <a:pt x="11498" y="17619"/>
                    <a:pt x="11450" y="17619"/>
                  </a:cubicBezTo>
                  <a:lnTo>
                    <a:pt x="635" y="17619"/>
                  </a:lnTo>
                  <a:cubicBezTo>
                    <a:pt x="588" y="17619"/>
                    <a:pt x="547" y="17578"/>
                    <a:pt x="547" y="17529"/>
                  </a:cubicBezTo>
                  <a:lnTo>
                    <a:pt x="547" y="14996"/>
                  </a:lnTo>
                  <a:cubicBezTo>
                    <a:pt x="547" y="14948"/>
                    <a:pt x="588" y="14908"/>
                    <a:pt x="635" y="14908"/>
                  </a:cubicBezTo>
                  <a:lnTo>
                    <a:pt x="5901" y="14908"/>
                  </a:lnTo>
                  <a:cubicBezTo>
                    <a:pt x="6048" y="14908"/>
                    <a:pt x="6167" y="14789"/>
                    <a:pt x="6167" y="14642"/>
                  </a:cubicBezTo>
                  <a:cubicBezTo>
                    <a:pt x="6167" y="14495"/>
                    <a:pt x="6048" y="14376"/>
                    <a:pt x="5901" y="14376"/>
                  </a:cubicBezTo>
                  <a:lnTo>
                    <a:pt x="4125" y="14376"/>
                  </a:lnTo>
                  <a:lnTo>
                    <a:pt x="4125" y="13489"/>
                  </a:lnTo>
                  <a:close/>
                  <a:moveTo>
                    <a:pt x="2255" y="1"/>
                  </a:moveTo>
                  <a:cubicBezTo>
                    <a:pt x="2089" y="1"/>
                    <a:pt x="1932" y="89"/>
                    <a:pt x="1846" y="233"/>
                  </a:cubicBezTo>
                  <a:cubicBezTo>
                    <a:pt x="1773" y="355"/>
                    <a:pt x="1758" y="504"/>
                    <a:pt x="1804" y="636"/>
                  </a:cubicBezTo>
                  <a:lnTo>
                    <a:pt x="1053" y="636"/>
                  </a:lnTo>
                  <a:cubicBezTo>
                    <a:pt x="888" y="636"/>
                    <a:pt x="737" y="720"/>
                    <a:pt x="648" y="860"/>
                  </a:cubicBezTo>
                  <a:cubicBezTo>
                    <a:pt x="560" y="1000"/>
                    <a:pt x="551" y="1172"/>
                    <a:pt x="623" y="1321"/>
                  </a:cubicBezTo>
                  <a:lnTo>
                    <a:pt x="1546" y="3239"/>
                  </a:lnTo>
                  <a:cubicBezTo>
                    <a:pt x="1546" y="3466"/>
                    <a:pt x="1546" y="4273"/>
                    <a:pt x="1545" y="4939"/>
                  </a:cubicBezTo>
                  <a:lnTo>
                    <a:pt x="779" y="4939"/>
                  </a:lnTo>
                  <a:cubicBezTo>
                    <a:pt x="350" y="4939"/>
                    <a:pt x="1" y="5289"/>
                    <a:pt x="1" y="5718"/>
                  </a:cubicBezTo>
                  <a:lnTo>
                    <a:pt x="1" y="9040"/>
                  </a:lnTo>
                  <a:cubicBezTo>
                    <a:pt x="1" y="9469"/>
                    <a:pt x="350" y="9819"/>
                    <a:pt x="779" y="9819"/>
                  </a:cubicBezTo>
                  <a:lnTo>
                    <a:pt x="1597" y="9819"/>
                  </a:lnTo>
                  <a:cubicBezTo>
                    <a:pt x="1806" y="11191"/>
                    <a:pt x="2637" y="12361"/>
                    <a:pt x="3794" y="13029"/>
                  </a:cubicBezTo>
                  <a:cubicBezTo>
                    <a:pt x="3673" y="13108"/>
                    <a:pt x="3593" y="13246"/>
                    <a:pt x="3593" y="13401"/>
                  </a:cubicBezTo>
                  <a:lnTo>
                    <a:pt x="3593" y="14376"/>
                  </a:lnTo>
                  <a:lnTo>
                    <a:pt x="635" y="14376"/>
                  </a:lnTo>
                  <a:cubicBezTo>
                    <a:pt x="293" y="14376"/>
                    <a:pt x="15" y="14654"/>
                    <a:pt x="15" y="14996"/>
                  </a:cubicBezTo>
                  <a:lnTo>
                    <a:pt x="15" y="17529"/>
                  </a:lnTo>
                  <a:cubicBezTo>
                    <a:pt x="15" y="17871"/>
                    <a:pt x="293" y="18150"/>
                    <a:pt x="635" y="18150"/>
                  </a:cubicBezTo>
                  <a:lnTo>
                    <a:pt x="11450" y="18150"/>
                  </a:lnTo>
                  <a:cubicBezTo>
                    <a:pt x="11792" y="18150"/>
                    <a:pt x="12070" y="17871"/>
                    <a:pt x="12070" y="17529"/>
                  </a:cubicBezTo>
                  <a:lnTo>
                    <a:pt x="12070" y="14996"/>
                  </a:lnTo>
                  <a:cubicBezTo>
                    <a:pt x="12070" y="14654"/>
                    <a:pt x="11792" y="14376"/>
                    <a:pt x="11450" y="14376"/>
                  </a:cubicBezTo>
                  <a:lnTo>
                    <a:pt x="8493" y="14376"/>
                  </a:lnTo>
                  <a:lnTo>
                    <a:pt x="8493" y="13401"/>
                  </a:lnTo>
                  <a:cubicBezTo>
                    <a:pt x="8493" y="13251"/>
                    <a:pt x="8418" y="13118"/>
                    <a:pt x="8304" y="13038"/>
                  </a:cubicBezTo>
                  <a:cubicBezTo>
                    <a:pt x="8614" y="12861"/>
                    <a:pt x="8903" y="12646"/>
                    <a:pt x="9168" y="12395"/>
                  </a:cubicBezTo>
                  <a:cubicBezTo>
                    <a:pt x="9274" y="12294"/>
                    <a:pt x="9279" y="12126"/>
                    <a:pt x="9178" y="12019"/>
                  </a:cubicBezTo>
                  <a:cubicBezTo>
                    <a:pt x="9125" y="11964"/>
                    <a:pt x="9055" y="11936"/>
                    <a:pt x="8985" y="11936"/>
                  </a:cubicBezTo>
                  <a:cubicBezTo>
                    <a:pt x="8919" y="11936"/>
                    <a:pt x="8853" y="11961"/>
                    <a:pt x="8802" y="12010"/>
                  </a:cubicBezTo>
                  <a:cubicBezTo>
                    <a:pt x="8322" y="12465"/>
                    <a:pt x="7746" y="12787"/>
                    <a:pt x="7122" y="12957"/>
                  </a:cubicBezTo>
                  <a:lnTo>
                    <a:pt x="4990" y="12957"/>
                  </a:lnTo>
                  <a:cubicBezTo>
                    <a:pt x="3525" y="12557"/>
                    <a:pt x="2397" y="11334"/>
                    <a:pt x="2135" y="9819"/>
                  </a:cubicBezTo>
                  <a:lnTo>
                    <a:pt x="4648" y="9819"/>
                  </a:lnTo>
                  <a:cubicBezTo>
                    <a:pt x="4870" y="9819"/>
                    <a:pt x="5069" y="9677"/>
                    <a:pt x="5141" y="9467"/>
                  </a:cubicBezTo>
                  <a:lnTo>
                    <a:pt x="5280" y="9068"/>
                  </a:lnTo>
                  <a:lnTo>
                    <a:pt x="5280" y="9653"/>
                  </a:lnTo>
                  <a:cubicBezTo>
                    <a:pt x="5280" y="9995"/>
                    <a:pt x="5558" y="10273"/>
                    <a:pt x="5900" y="10273"/>
                  </a:cubicBezTo>
                  <a:lnTo>
                    <a:pt x="6419" y="10273"/>
                  </a:lnTo>
                  <a:cubicBezTo>
                    <a:pt x="6565" y="10273"/>
                    <a:pt x="6685" y="10154"/>
                    <a:pt x="6685" y="10007"/>
                  </a:cubicBezTo>
                  <a:cubicBezTo>
                    <a:pt x="6685" y="9861"/>
                    <a:pt x="6567" y="9742"/>
                    <a:pt x="6419" y="9742"/>
                  </a:cubicBezTo>
                  <a:lnTo>
                    <a:pt x="5900" y="9742"/>
                  </a:lnTo>
                  <a:cubicBezTo>
                    <a:pt x="5852" y="9742"/>
                    <a:pt x="5812" y="9701"/>
                    <a:pt x="5812" y="9653"/>
                  </a:cubicBezTo>
                  <a:lnTo>
                    <a:pt x="5812" y="8791"/>
                  </a:lnTo>
                  <a:lnTo>
                    <a:pt x="6642" y="8791"/>
                  </a:lnTo>
                  <a:cubicBezTo>
                    <a:pt x="6670" y="8791"/>
                    <a:pt x="6723" y="8828"/>
                    <a:pt x="6732" y="8854"/>
                  </a:cubicBezTo>
                  <a:lnTo>
                    <a:pt x="6944" y="9467"/>
                  </a:lnTo>
                  <a:cubicBezTo>
                    <a:pt x="7017" y="9677"/>
                    <a:pt x="7215" y="9819"/>
                    <a:pt x="7438" y="9819"/>
                  </a:cubicBezTo>
                  <a:lnTo>
                    <a:pt x="9975" y="9819"/>
                  </a:lnTo>
                  <a:cubicBezTo>
                    <a:pt x="9915" y="10171"/>
                    <a:pt x="9807" y="10513"/>
                    <a:pt x="9652" y="10840"/>
                  </a:cubicBezTo>
                  <a:cubicBezTo>
                    <a:pt x="9588" y="10973"/>
                    <a:pt x="9645" y="11131"/>
                    <a:pt x="9777" y="11194"/>
                  </a:cubicBezTo>
                  <a:cubicBezTo>
                    <a:pt x="9814" y="11212"/>
                    <a:pt x="9852" y="11220"/>
                    <a:pt x="9890" y="11220"/>
                  </a:cubicBezTo>
                  <a:cubicBezTo>
                    <a:pt x="9990" y="11220"/>
                    <a:pt x="10085" y="11164"/>
                    <a:pt x="10131" y="11068"/>
                  </a:cubicBezTo>
                  <a:cubicBezTo>
                    <a:pt x="10321" y="10669"/>
                    <a:pt x="10449" y="10251"/>
                    <a:pt x="10514" y="9819"/>
                  </a:cubicBezTo>
                  <a:lnTo>
                    <a:pt x="11306" y="9819"/>
                  </a:lnTo>
                  <a:cubicBezTo>
                    <a:pt x="11735" y="9819"/>
                    <a:pt x="12084" y="9469"/>
                    <a:pt x="12084" y="9040"/>
                  </a:cubicBezTo>
                  <a:lnTo>
                    <a:pt x="12084" y="5718"/>
                  </a:lnTo>
                  <a:cubicBezTo>
                    <a:pt x="12084" y="5289"/>
                    <a:pt x="11735" y="4939"/>
                    <a:pt x="11306" y="4939"/>
                  </a:cubicBezTo>
                  <a:lnTo>
                    <a:pt x="10565" y="4939"/>
                  </a:lnTo>
                  <a:lnTo>
                    <a:pt x="10565" y="3679"/>
                  </a:lnTo>
                  <a:cubicBezTo>
                    <a:pt x="10565" y="1907"/>
                    <a:pt x="9124" y="467"/>
                    <a:pt x="7354" y="467"/>
                  </a:cubicBezTo>
                  <a:cubicBezTo>
                    <a:pt x="7088" y="467"/>
                    <a:pt x="6825" y="501"/>
                    <a:pt x="6569" y="566"/>
                  </a:cubicBezTo>
                  <a:cubicBezTo>
                    <a:pt x="6050" y="209"/>
                    <a:pt x="5425" y="1"/>
                    <a:pt x="4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4"/>
            <p:cNvSpPr/>
            <p:nvPr/>
          </p:nvSpPr>
          <p:spPr>
            <a:xfrm>
              <a:off x="4167896" y="4202589"/>
              <a:ext cx="275920" cy="53731"/>
            </a:xfrm>
            <a:custGeom>
              <a:rect b="b" l="l" r="r" t="t"/>
              <a:pathLst>
                <a:path extrusionOk="0" h="1620" w="8319">
                  <a:moveTo>
                    <a:pt x="7508" y="532"/>
                  </a:moveTo>
                  <a:cubicBezTo>
                    <a:pt x="7662" y="532"/>
                    <a:pt x="7786" y="657"/>
                    <a:pt x="7786" y="810"/>
                  </a:cubicBezTo>
                  <a:cubicBezTo>
                    <a:pt x="7786" y="963"/>
                    <a:pt x="7662" y="1088"/>
                    <a:pt x="7508" y="1088"/>
                  </a:cubicBezTo>
                  <a:lnTo>
                    <a:pt x="811" y="1088"/>
                  </a:lnTo>
                  <a:cubicBezTo>
                    <a:pt x="658" y="1088"/>
                    <a:pt x="532" y="963"/>
                    <a:pt x="532" y="810"/>
                  </a:cubicBezTo>
                  <a:cubicBezTo>
                    <a:pt x="532" y="656"/>
                    <a:pt x="658" y="532"/>
                    <a:pt x="811" y="532"/>
                  </a:cubicBezTo>
                  <a:close/>
                  <a:moveTo>
                    <a:pt x="811" y="0"/>
                  </a:moveTo>
                  <a:cubicBezTo>
                    <a:pt x="364" y="0"/>
                    <a:pt x="1" y="364"/>
                    <a:pt x="1" y="810"/>
                  </a:cubicBezTo>
                  <a:cubicBezTo>
                    <a:pt x="1" y="1257"/>
                    <a:pt x="364" y="1619"/>
                    <a:pt x="811" y="1619"/>
                  </a:cubicBezTo>
                  <a:lnTo>
                    <a:pt x="7508" y="1619"/>
                  </a:lnTo>
                  <a:cubicBezTo>
                    <a:pt x="7955" y="1619"/>
                    <a:pt x="8318" y="1257"/>
                    <a:pt x="8318" y="810"/>
                  </a:cubicBezTo>
                  <a:cubicBezTo>
                    <a:pt x="8318" y="364"/>
                    <a:pt x="7955" y="0"/>
                    <a:pt x="7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4"/>
            <p:cNvSpPr/>
            <p:nvPr/>
          </p:nvSpPr>
          <p:spPr>
            <a:xfrm>
              <a:off x="4415823" y="4277216"/>
              <a:ext cx="17678" cy="17678"/>
            </a:xfrm>
            <a:custGeom>
              <a:rect b="b" l="l" r="r" t="t"/>
              <a:pathLst>
                <a:path extrusionOk="0" h="533" w="533">
                  <a:moveTo>
                    <a:pt x="266" y="1"/>
                  </a:moveTo>
                  <a:cubicBezTo>
                    <a:pt x="196" y="1"/>
                    <a:pt x="128" y="30"/>
                    <a:pt x="78" y="79"/>
                  </a:cubicBezTo>
                  <a:cubicBezTo>
                    <a:pt x="29" y="128"/>
                    <a:pt x="0" y="197"/>
                    <a:pt x="0" y="267"/>
                  </a:cubicBezTo>
                  <a:cubicBezTo>
                    <a:pt x="0" y="337"/>
                    <a:pt x="29" y="405"/>
                    <a:pt x="78" y="455"/>
                  </a:cubicBezTo>
                  <a:cubicBezTo>
                    <a:pt x="128" y="505"/>
                    <a:pt x="196" y="533"/>
                    <a:pt x="266" y="533"/>
                  </a:cubicBezTo>
                  <a:cubicBezTo>
                    <a:pt x="336" y="533"/>
                    <a:pt x="405" y="505"/>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4"/>
            <p:cNvSpPr/>
            <p:nvPr/>
          </p:nvSpPr>
          <p:spPr>
            <a:xfrm>
              <a:off x="4381992" y="4277216"/>
              <a:ext cx="17678" cy="17678"/>
            </a:xfrm>
            <a:custGeom>
              <a:rect b="b" l="l" r="r" t="t"/>
              <a:pathLst>
                <a:path extrusionOk="0" h="533" w="533">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6" y="533"/>
                    <a:pt x="405" y="504"/>
                    <a:pt x="454" y="455"/>
                  </a:cubicBezTo>
                  <a:cubicBezTo>
                    <a:pt x="504" y="405"/>
                    <a:pt x="533" y="337"/>
                    <a:pt x="533" y="267"/>
                  </a:cubicBezTo>
                  <a:cubicBezTo>
                    <a:pt x="533" y="197"/>
                    <a:pt x="505" y="128"/>
                    <a:pt x="454" y="79"/>
                  </a:cubicBezTo>
                  <a:cubicBezTo>
                    <a:pt x="405" y="30"/>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4"/>
            <p:cNvSpPr/>
            <p:nvPr/>
          </p:nvSpPr>
          <p:spPr>
            <a:xfrm>
              <a:off x="4521030" y="4188460"/>
              <a:ext cx="41459" cy="116551"/>
            </a:xfrm>
            <a:custGeom>
              <a:rect b="b" l="l" r="r" t="t"/>
              <a:pathLst>
                <a:path extrusionOk="0" h="3514" w="1250">
                  <a:moveTo>
                    <a:pt x="299" y="0"/>
                  </a:moveTo>
                  <a:cubicBezTo>
                    <a:pt x="224" y="0"/>
                    <a:pt x="149" y="32"/>
                    <a:pt x="96" y="93"/>
                  </a:cubicBezTo>
                  <a:cubicBezTo>
                    <a:pt x="1" y="205"/>
                    <a:pt x="14" y="372"/>
                    <a:pt x="125" y="467"/>
                  </a:cubicBezTo>
                  <a:cubicBezTo>
                    <a:pt x="502" y="792"/>
                    <a:pt x="718" y="1261"/>
                    <a:pt x="718" y="1757"/>
                  </a:cubicBezTo>
                  <a:cubicBezTo>
                    <a:pt x="718" y="2253"/>
                    <a:pt x="502" y="2722"/>
                    <a:pt x="125" y="3047"/>
                  </a:cubicBezTo>
                  <a:cubicBezTo>
                    <a:pt x="14" y="3142"/>
                    <a:pt x="1" y="3309"/>
                    <a:pt x="96" y="3421"/>
                  </a:cubicBezTo>
                  <a:cubicBezTo>
                    <a:pt x="149" y="3482"/>
                    <a:pt x="224" y="3514"/>
                    <a:pt x="299" y="3514"/>
                  </a:cubicBezTo>
                  <a:cubicBezTo>
                    <a:pt x="359" y="3514"/>
                    <a:pt x="422" y="3492"/>
                    <a:pt x="472" y="3449"/>
                  </a:cubicBezTo>
                  <a:cubicBezTo>
                    <a:pt x="966" y="3024"/>
                    <a:pt x="1249" y="2408"/>
                    <a:pt x="1249" y="1757"/>
                  </a:cubicBezTo>
                  <a:cubicBezTo>
                    <a:pt x="1249" y="1106"/>
                    <a:pt x="966" y="489"/>
                    <a:pt x="472" y="65"/>
                  </a:cubicBezTo>
                  <a:cubicBezTo>
                    <a:pt x="422" y="21"/>
                    <a:pt x="360" y="0"/>
                    <a:pt x="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4"/>
            <p:cNvSpPr/>
            <p:nvPr/>
          </p:nvSpPr>
          <p:spPr>
            <a:xfrm>
              <a:off x="4549421" y="4166536"/>
              <a:ext cx="50912" cy="160365"/>
            </a:xfrm>
            <a:custGeom>
              <a:rect b="b" l="l" r="r" t="t"/>
              <a:pathLst>
                <a:path extrusionOk="0" h="4835" w="1535">
                  <a:moveTo>
                    <a:pt x="297" y="1"/>
                  </a:moveTo>
                  <a:cubicBezTo>
                    <a:pt x="223" y="1"/>
                    <a:pt x="150" y="31"/>
                    <a:pt x="98" y="90"/>
                  </a:cubicBezTo>
                  <a:cubicBezTo>
                    <a:pt x="0" y="200"/>
                    <a:pt x="10" y="369"/>
                    <a:pt x="121" y="466"/>
                  </a:cubicBezTo>
                  <a:cubicBezTo>
                    <a:pt x="681" y="961"/>
                    <a:pt x="1002" y="1673"/>
                    <a:pt x="1002" y="2418"/>
                  </a:cubicBezTo>
                  <a:cubicBezTo>
                    <a:pt x="1002" y="3163"/>
                    <a:pt x="681" y="3875"/>
                    <a:pt x="121" y="4370"/>
                  </a:cubicBezTo>
                  <a:cubicBezTo>
                    <a:pt x="10" y="4467"/>
                    <a:pt x="0" y="4636"/>
                    <a:pt x="98" y="4746"/>
                  </a:cubicBezTo>
                  <a:cubicBezTo>
                    <a:pt x="150" y="4805"/>
                    <a:pt x="223" y="4835"/>
                    <a:pt x="297" y="4835"/>
                  </a:cubicBezTo>
                  <a:cubicBezTo>
                    <a:pt x="359" y="4835"/>
                    <a:pt x="422" y="4813"/>
                    <a:pt x="472" y="4768"/>
                  </a:cubicBezTo>
                  <a:cubicBezTo>
                    <a:pt x="1147" y="4173"/>
                    <a:pt x="1534" y="3316"/>
                    <a:pt x="1534" y="2418"/>
                  </a:cubicBezTo>
                  <a:cubicBezTo>
                    <a:pt x="1534" y="1520"/>
                    <a:pt x="1147" y="663"/>
                    <a:pt x="472" y="68"/>
                  </a:cubicBezTo>
                  <a:cubicBezTo>
                    <a:pt x="422" y="23"/>
                    <a:pt x="359" y="1"/>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4"/>
            <p:cNvSpPr/>
            <p:nvPr/>
          </p:nvSpPr>
          <p:spPr>
            <a:xfrm>
              <a:off x="4049222" y="4188427"/>
              <a:ext cx="41426" cy="116584"/>
            </a:xfrm>
            <a:custGeom>
              <a:rect b="b" l="l" r="r" t="t"/>
              <a:pathLst>
                <a:path extrusionOk="0" h="3515" w="1249">
                  <a:moveTo>
                    <a:pt x="952" y="1"/>
                  </a:moveTo>
                  <a:cubicBezTo>
                    <a:pt x="890" y="1"/>
                    <a:pt x="829" y="22"/>
                    <a:pt x="779" y="65"/>
                  </a:cubicBezTo>
                  <a:cubicBezTo>
                    <a:pt x="284" y="490"/>
                    <a:pt x="0" y="1107"/>
                    <a:pt x="0" y="1758"/>
                  </a:cubicBezTo>
                  <a:cubicBezTo>
                    <a:pt x="0" y="2409"/>
                    <a:pt x="284" y="3025"/>
                    <a:pt x="779" y="3450"/>
                  </a:cubicBezTo>
                  <a:cubicBezTo>
                    <a:pt x="829" y="3493"/>
                    <a:pt x="891" y="3515"/>
                    <a:pt x="951" y="3515"/>
                  </a:cubicBezTo>
                  <a:cubicBezTo>
                    <a:pt x="1026" y="3515"/>
                    <a:pt x="1101" y="3483"/>
                    <a:pt x="1153" y="3422"/>
                  </a:cubicBezTo>
                  <a:cubicBezTo>
                    <a:pt x="1249" y="3310"/>
                    <a:pt x="1237" y="3143"/>
                    <a:pt x="1125" y="3048"/>
                  </a:cubicBezTo>
                  <a:cubicBezTo>
                    <a:pt x="748" y="2723"/>
                    <a:pt x="532" y="2254"/>
                    <a:pt x="532" y="1758"/>
                  </a:cubicBezTo>
                  <a:cubicBezTo>
                    <a:pt x="532" y="1262"/>
                    <a:pt x="748" y="793"/>
                    <a:pt x="1125" y="468"/>
                  </a:cubicBezTo>
                  <a:cubicBezTo>
                    <a:pt x="1237" y="373"/>
                    <a:pt x="1249" y="205"/>
                    <a:pt x="1153" y="94"/>
                  </a:cubicBezTo>
                  <a:cubicBezTo>
                    <a:pt x="1101" y="32"/>
                    <a:pt x="1026" y="1"/>
                    <a:pt x="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4"/>
            <p:cNvSpPr/>
            <p:nvPr/>
          </p:nvSpPr>
          <p:spPr>
            <a:xfrm>
              <a:off x="4011411" y="4166536"/>
              <a:ext cx="50879" cy="160365"/>
            </a:xfrm>
            <a:custGeom>
              <a:rect b="b" l="l" r="r" t="t"/>
              <a:pathLst>
                <a:path extrusionOk="0" h="4835" w="1534">
                  <a:moveTo>
                    <a:pt x="1237" y="1"/>
                  </a:moveTo>
                  <a:cubicBezTo>
                    <a:pt x="1174" y="1"/>
                    <a:pt x="1112" y="22"/>
                    <a:pt x="1061" y="67"/>
                  </a:cubicBezTo>
                  <a:cubicBezTo>
                    <a:pt x="387" y="663"/>
                    <a:pt x="1" y="1520"/>
                    <a:pt x="1" y="2418"/>
                  </a:cubicBezTo>
                  <a:cubicBezTo>
                    <a:pt x="1" y="3316"/>
                    <a:pt x="387" y="4173"/>
                    <a:pt x="1061" y="4768"/>
                  </a:cubicBezTo>
                  <a:cubicBezTo>
                    <a:pt x="1112" y="4813"/>
                    <a:pt x="1174" y="4835"/>
                    <a:pt x="1237" y="4835"/>
                  </a:cubicBezTo>
                  <a:cubicBezTo>
                    <a:pt x="1311" y="4835"/>
                    <a:pt x="1384" y="4805"/>
                    <a:pt x="1437" y="4746"/>
                  </a:cubicBezTo>
                  <a:cubicBezTo>
                    <a:pt x="1534" y="4636"/>
                    <a:pt x="1523" y="4467"/>
                    <a:pt x="1413" y="4370"/>
                  </a:cubicBezTo>
                  <a:cubicBezTo>
                    <a:pt x="853" y="3875"/>
                    <a:pt x="533" y="3163"/>
                    <a:pt x="533" y="2418"/>
                  </a:cubicBezTo>
                  <a:cubicBezTo>
                    <a:pt x="533" y="1672"/>
                    <a:pt x="853" y="961"/>
                    <a:pt x="1413" y="466"/>
                  </a:cubicBezTo>
                  <a:cubicBezTo>
                    <a:pt x="1523" y="369"/>
                    <a:pt x="1534" y="200"/>
                    <a:pt x="1437" y="90"/>
                  </a:cubicBezTo>
                  <a:cubicBezTo>
                    <a:pt x="1384" y="31"/>
                    <a:pt x="1311" y="1"/>
                    <a:pt x="1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64"/>
          <p:cNvGrpSpPr/>
          <p:nvPr/>
        </p:nvGrpSpPr>
        <p:grpSpPr>
          <a:xfrm>
            <a:off x="4689167" y="3851768"/>
            <a:ext cx="454355" cy="536704"/>
            <a:chOff x="4745408" y="4001992"/>
            <a:chExt cx="509652" cy="602023"/>
          </a:xfrm>
        </p:grpSpPr>
        <p:sp>
          <p:nvSpPr>
            <p:cNvPr id="2827" name="Google Shape;2827;p64"/>
            <p:cNvSpPr/>
            <p:nvPr/>
          </p:nvSpPr>
          <p:spPr>
            <a:xfrm>
              <a:off x="4745408" y="4001992"/>
              <a:ext cx="509652" cy="602023"/>
            </a:xfrm>
            <a:custGeom>
              <a:rect b="b" l="l" r="r" t="t"/>
              <a:pathLst>
                <a:path extrusionOk="0" h="18151" w="15366">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4"/>
            <p:cNvSpPr/>
            <p:nvPr/>
          </p:nvSpPr>
          <p:spPr>
            <a:xfrm>
              <a:off x="5144546" y="4033700"/>
              <a:ext cx="17678" cy="17645"/>
            </a:xfrm>
            <a:custGeom>
              <a:rect b="b" l="l" r="r" t="t"/>
              <a:pathLst>
                <a:path extrusionOk="0" h="532" w="533">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4"/>
            <p:cNvSpPr/>
            <p:nvPr/>
          </p:nvSpPr>
          <p:spPr>
            <a:xfrm>
              <a:off x="5175126"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4"/>
            <p:cNvSpPr/>
            <p:nvPr/>
          </p:nvSpPr>
          <p:spPr>
            <a:xfrm>
              <a:off x="5205674"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4"/>
            <p:cNvSpPr/>
            <p:nvPr/>
          </p:nvSpPr>
          <p:spPr>
            <a:xfrm>
              <a:off x="5126834" y="4109687"/>
              <a:ext cx="88259" cy="17678"/>
            </a:xfrm>
            <a:custGeom>
              <a:rect b="b" l="l" r="r" t="t"/>
              <a:pathLst>
                <a:path extrusionOk="0" h="533" w="2661">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4"/>
            <p:cNvSpPr/>
            <p:nvPr/>
          </p:nvSpPr>
          <p:spPr>
            <a:xfrm>
              <a:off x="5126834" y="4136652"/>
              <a:ext cx="88259" cy="17645"/>
            </a:xfrm>
            <a:custGeom>
              <a:rect b="b" l="l" r="r" t="t"/>
              <a:pathLst>
                <a:path extrusionOk="0" h="532" w="2661">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4"/>
            <p:cNvSpPr/>
            <p:nvPr/>
          </p:nvSpPr>
          <p:spPr>
            <a:xfrm>
              <a:off x="5157448" y="4163584"/>
              <a:ext cx="57645" cy="17678"/>
            </a:xfrm>
            <a:custGeom>
              <a:rect b="b" l="l" r="r" t="t"/>
              <a:pathLst>
                <a:path extrusionOk="0" h="533" w="1738">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4"/>
            <p:cNvSpPr/>
            <p:nvPr/>
          </p:nvSpPr>
          <p:spPr>
            <a:xfrm>
              <a:off x="5127730" y="4385707"/>
              <a:ext cx="94262" cy="17645"/>
            </a:xfrm>
            <a:custGeom>
              <a:rect b="b" l="l" r="r" t="t"/>
              <a:pathLst>
                <a:path extrusionOk="0" h="532" w="2842">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4"/>
            <p:cNvSpPr/>
            <p:nvPr/>
          </p:nvSpPr>
          <p:spPr>
            <a:xfrm>
              <a:off x="4924380" y="4033700"/>
              <a:ext cx="57645" cy="17645"/>
            </a:xfrm>
            <a:custGeom>
              <a:rect b="b" l="l" r="r" t="t"/>
              <a:pathLst>
                <a:path extrusionOk="0" h="532" w="1738">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4"/>
            <p:cNvSpPr/>
            <p:nvPr/>
          </p:nvSpPr>
          <p:spPr>
            <a:xfrm>
              <a:off x="4997249" y="4189389"/>
              <a:ext cx="17678" cy="17711"/>
            </a:xfrm>
            <a:custGeom>
              <a:rect b="b" l="l" r="r" t="t"/>
              <a:pathLst>
                <a:path extrusionOk="0" h="534" w="533">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4"/>
            <p:cNvSpPr/>
            <p:nvPr/>
          </p:nvSpPr>
          <p:spPr>
            <a:xfrm>
              <a:off x="5027796" y="4189422"/>
              <a:ext cx="17678" cy="17678"/>
            </a:xfrm>
            <a:custGeom>
              <a:rect b="b" l="l" r="r" t="t"/>
              <a:pathLst>
                <a:path extrusionOk="0" h="533" w="533">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4"/>
            <p:cNvSpPr/>
            <p:nvPr/>
          </p:nvSpPr>
          <p:spPr>
            <a:xfrm>
              <a:off x="5058377" y="4189422"/>
              <a:ext cx="17678" cy="17645"/>
            </a:xfrm>
            <a:custGeom>
              <a:rect b="b" l="l" r="r" t="t"/>
              <a:pathLst>
                <a:path extrusionOk="0" h="532" w="533">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4"/>
            <p:cNvSpPr/>
            <p:nvPr/>
          </p:nvSpPr>
          <p:spPr>
            <a:xfrm>
              <a:off x="4785342" y="4319173"/>
              <a:ext cx="279503" cy="244876"/>
            </a:xfrm>
            <a:custGeom>
              <a:rect b="b" l="l" r="r" t="t"/>
              <a:pathLst>
                <a:path extrusionOk="0" h="7383" w="8427">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4"/>
            <p:cNvSpPr/>
            <p:nvPr/>
          </p:nvSpPr>
          <p:spPr>
            <a:xfrm>
              <a:off x="4785375" y="4265408"/>
              <a:ext cx="88226" cy="17678"/>
            </a:xfrm>
            <a:custGeom>
              <a:rect b="b" l="l" r="r" t="t"/>
              <a:pathLst>
                <a:path extrusionOk="0" h="533" w="266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4"/>
            <p:cNvSpPr/>
            <p:nvPr/>
          </p:nvSpPr>
          <p:spPr>
            <a:xfrm>
              <a:off x="4785375" y="4292340"/>
              <a:ext cx="88226" cy="17678"/>
            </a:xfrm>
            <a:custGeom>
              <a:rect b="b" l="l" r="r" t="t"/>
              <a:pathLst>
                <a:path extrusionOk="0" h="533" w="266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4"/>
            <p:cNvSpPr/>
            <p:nvPr/>
          </p:nvSpPr>
          <p:spPr>
            <a:xfrm>
              <a:off x="4785342" y="4319306"/>
              <a:ext cx="49784" cy="17678"/>
            </a:xfrm>
            <a:custGeom>
              <a:rect b="b" l="l" r="r" t="t"/>
              <a:pathLst>
                <a:path extrusionOk="0" h="533" w="1501">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4"/>
            <p:cNvSpPr/>
            <p:nvPr/>
          </p:nvSpPr>
          <p:spPr>
            <a:xfrm>
              <a:off x="4981959" y="4265408"/>
              <a:ext cx="68259" cy="17678"/>
            </a:xfrm>
            <a:custGeom>
              <a:rect b="b" l="l" r="r" t="t"/>
              <a:pathLst>
                <a:path extrusionOk="0" h="533" w="2058">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4"/>
            <p:cNvSpPr/>
            <p:nvPr/>
          </p:nvSpPr>
          <p:spPr>
            <a:xfrm>
              <a:off x="4777083" y="4189422"/>
              <a:ext cx="57645" cy="17645"/>
            </a:xfrm>
            <a:custGeom>
              <a:rect b="b" l="l" r="r" t="t"/>
              <a:pathLst>
                <a:path extrusionOk="0" h="532" w="1738">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5" name="Google Shape;2845;p64"/>
          <p:cNvGrpSpPr/>
          <p:nvPr/>
        </p:nvGrpSpPr>
        <p:grpSpPr>
          <a:xfrm>
            <a:off x="5354320" y="3851768"/>
            <a:ext cx="493533" cy="536704"/>
            <a:chOff x="5417581" y="4001528"/>
            <a:chExt cx="553599" cy="602023"/>
          </a:xfrm>
        </p:grpSpPr>
        <p:sp>
          <p:nvSpPr>
            <p:cNvPr id="2846" name="Google Shape;2846;p64"/>
            <p:cNvSpPr/>
            <p:nvPr/>
          </p:nvSpPr>
          <p:spPr>
            <a:xfrm>
              <a:off x="5840931" y="4132871"/>
              <a:ext cx="120365" cy="120398"/>
            </a:xfrm>
            <a:custGeom>
              <a:rect b="b" l="l" r="r" t="t"/>
              <a:pathLst>
                <a:path extrusionOk="0" h="3630" w="3629">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4"/>
            <p:cNvSpPr/>
            <p:nvPr/>
          </p:nvSpPr>
          <p:spPr>
            <a:xfrm>
              <a:off x="5427432" y="4132871"/>
              <a:ext cx="120398" cy="120398"/>
            </a:xfrm>
            <a:custGeom>
              <a:rect b="b" l="l" r="r" t="t"/>
              <a:pathLst>
                <a:path extrusionOk="0" h="3630" w="363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4"/>
            <p:cNvSpPr/>
            <p:nvPr/>
          </p:nvSpPr>
          <p:spPr>
            <a:xfrm>
              <a:off x="5427432" y="4483153"/>
              <a:ext cx="120398" cy="120398"/>
            </a:xfrm>
            <a:custGeom>
              <a:rect b="b" l="l" r="r" t="t"/>
              <a:pathLst>
                <a:path extrusionOk="0" h="3630" w="363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4"/>
            <p:cNvSpPr/>
            <p:nvPr/>
          </p:nvSpPr>
          <p:spPr>
            <a:xfrm>
              <a:off x="5427432" y="4086337"/>
              <a:ext cx="176982" cy="54527"/>
            </a:xfrm>
            <a:custGeom>
              <a:rect b="b" l="l" r="r" t="t"/>
              <a:pathLst>
                <a:path extrusionOk="0" h="1644" w="5336">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4"/>
            <p:cNvSpPr/>
            <p:nvPr/>
          </p:nvSpPr>
          <p:spPr>
            <a:xfrm>
              <a:off x="5612075" y="4158476"/>
              <a:ext cx="38541" cy="41493"/>
            </a:xfrm>
            <a:custGeom>
              <a:rect b="b" l="l" r="r" t="t"/>
              <a:pathLst>
                <a:path extrusionOk="0" h="1251" w="1162">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4"/>
            <p:cNvSpPr/>
            <p:nvPr/>
          </p:nvSpPr>
          <p:spPr>
            <a:xfrm>
              <a:off x="5427432" y="4055127"/>
              <a:ext cx="112239" cy="17678"/>
            </a:xfrm>
            <a:custGeom>
              <a:rect b="b" l="l" r="r" t="t"/>
              <a:pathLst>
                <a:path extrusionOk="0" h="533" w="3384">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4"/>
            <p:cNvSpPr/>
            <p:nvPr/>
          </p:nvSpPr>
          <p:spPr>
            <a:xfrm>
              <a:off x="5427432" y="4026337"/>
              <a:ext cx="112239" cy="17678"/>
            </a:xfrm>
            <a:custGeom>
              <a:rect b="b" l="l" r="r" t="t"/>
              <a:pathLst>
                <a:path extrusionOk="0" h="533" w="3384">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4"/>
            <p:cNvSpPr/>
            <p:nvPr/>
          </p:nvSpPr>
          <p:spPr>
            <a:xfrm>
              <a:off x="5417581" y="4209554"/>
              <a:ext cx="553599" cy="146501"/>
            </a:xfrm>
            <a:custGeom>
              <a:rect b="b" l="l" r="r" t="t"/>
              <a:pathLst>
                <a:path extrusionOk="0" h="4417" w="16691">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4"/>
            <p:cNvSpPr/>
            <p:nvPr/>
          </p:nvSpPr>
          <p:spPr>
            <a:xfrm>
              <a:off x="5620234" y="4311976"/>
              <a:ext cx="157877" cy="157048"/>
            </a:xfrm>
            <a:custGeom>
              <a:rect b="b" l="l" r="r" t="t"/>
              <a:pathLst>
                <a:path extrusionOk="0" h="4735" w="476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4"/>
            <p:cNvSpPr/>
            <p:nvPr/>
          </p:nvSpPr>
          <p:spPr>
            <a:xfrm>
              <a:off x="5617282" y="4308195"/>
              <a:ext cx="74826" cy="74793"/>
            </a:xfrm>
            <a:custGeom>
              <a:rect b="b" l="l" r="r" t="t"/>
              <a:pathLst>
                <a:path extrusionOk="0" h="2255" w="2256">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4"/>
            <p:cNvSpPr/>
            <p:nvPr/>
          </p:nvSpPr>
          <p:spPr>
            <a:xfrm>
              <a:off x="5457249" y="4520400"/>
              <a:ext cx="52670" cy="52703"/>
            </a:xfrm>
            <a:custGeom>
              <a:rect b="b" l="l" r="r" t="t"/>
              <a:pathLst>
                <a:path extrusionOk="0" h="1589" w="1588">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4"/>
            <p:cNvSpPr/>
            <p:nvPr/>
          </p:nvSpPr>
          <p:spPr>
            <a:xfrm>
              <a:off x="5514131" y="4520400"/>
              <a:ext cx="52703" cy="52703"/>
            </a:xfrm>
            <a:custGeom>
              <a:rect b="b" l="l" r="r" t="t"/>
              <a:pathLst>
                <a:path extrusionOk="0" h="1589" w="1589">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4"/>
            <p:cNvSpPr/>
            <p:nvPr/>
          </p:nvSpPr>
          <p:spPr>
            <a:xfrm>
              <a:off x="5839604" y="4001528"/>
              <a:ext cx="121692" cy="65008"/>
            </a:xfrm>
            <a:custGeom>
              <a:rect b="b" l="l" r="r" t="t"/>
              <a:pathLst>
                <a:path extrusionOk="0" h="1960" w="3669">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4"/>
            <p:cNvSpPr/>
            <p:nvPr/>
          </p:nvSpPr>
          <p:spPr>
            <a:xfrm>
              <a:off x="5870019" y="4089057"/>
              <a:ext cx="17711" cy="17678"/>
            </a:xfrm>
            <a:custGeom>
              <a:rect b="b" l="l" r="r" t="t"/>
              <a:pathLst>
                <a:path extrusionOk="0" h="533" w="534">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4"/>
            <p:cNvSpPr/>
            <p:nvPr/>
          </p:nvSpPr>
          <p:spPr>
            <a:xfrm>
              <a:off x="5906835" y="4089057"/>
              <a:ext cx="17645" cy="17678"/>
            </a:xfrm>
            <a:custGeom>
              <a:rect b="b" l="l" r="r" t="t"/>
              <a:pathLst>
                <a:path extrusionOk="0" h="533" w="532">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4"/>
            <p:cNvSpPr/>
            <p:nvPr/>
          </p:nvSpPr>
          <p:spPr>
            <a:xfrm>
              <a:off x="5943617" y="4089057"/>
              <a:ext cx="17678" cy="17678"/>
            </a:xfrm>
            <a:custGeom>
              <a:rect b="b" l="l" r="r" t="t"/>
              <a:pathLst>
                <a:path extrusionOk="0" h="533" w="533">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4"/>
            <p:cNvSpPr/>
            <p:nvPr/>
          </p:nvSpPr>
          <p:spPr>
            <a:xfrm>
              <a:off x="5439405" y="4243717"/>
              <a:ext cx="521891" cy="283118"/>
            </a:xfrm>
            <a:custGeom>
              <a:rect b="b" l="l" r="r" t="t"/>
              <a:pathLst>
                <a:path extrusionOk="0" h="8536" w="15735">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4"/>
            <p:cNvSpPr/>
            <p:nvPr/>
          </p:nvSpPr>
          <p:spPr>
            <a:xfrm>
              <a:off x="5873866" y="4532341"/>
              <a:ext cx="87430" cy="17678"/>
            </a:xfrm>
            <a:custGeom>
              <a:rect b="b" l="l" r="r" t="t"/>
              <a:pathLst>
                <a:path extrusionOk="0" h="533" w="2636">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4"/>
            <p:cNvSpPr/>
            <p:nvPr/>
          </p:nvSpPr>
          <p:spPr>
            <a:xfrm>
              <a:off x="5873866" y="4558377"/>
              <a:ext cx="87430" cy="17678"/>
            </a:xfrm>
            <a:custGeom>
              <a:rect b="b" l="l" r="r" t="t"/>
              <a:pathLst>
                <a:path extrusionOk="0" h="533" w="2636">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4"/>
            <p:cNvSpPr/>
            <p:nvPr/>
          </p:nvSpPr>
          <p:spPr>
            <a:xfrm>
              <a:off x="5873866" y="4584447"/>
              <a:ext cx="87430" cy="17645"/>
            </a:xfrm>
            <a:custGeom>
              <a:rect b="b" l="l" r="r" t="t"/>
              <a:pathLst>
                <a:path extrusionOk="0" h="532" w="2636">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6" name="Google Shape;2866;p64"/>
          <p:cNvGrpSpPr/>
          <p:nvPr/>
        </p:nvGrpSpPr>
        <p:grpSpPr>
          <a:xfrm>
            <a:off x="5996858" y="3852582"/>
            <a:ext cx="536704" cy="535077"/>
            <a:chOff x="6087962" y="4002888"/>
            <a:chExt cx="602023" cy="600199"/>
          </a:xfrm>
        </p:grpSpPr>
        <p:sp>
          <p:nvSpPr>
            <p:cNvPr id="2867" name="Google Shape;2867;p64"/>
            <p:cNvSpPr/>
            <p:nvPr/>
          </p:nvSpPr>
          <p:spPr>
            <a:xfrm>
              <a:off x="6270881" y="4002888"/>
              <a:ext cx="380763" cy="270116"/>
            </a:xfrm>
            <a:custGeom>
              <a:rect b="b" l="l" r="r" t="t"/>
              <a:pathLst>
                <a:path extrusionOk="0" h="8144" w="1148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4"/>
            <p:cNvSpPr/>
            <p:nvPr/>
          </p:nvSpPr>
          <p:spPr>
            <a:xfrm>
              <a:off x="6574430" y="4002888"/>
              <a:ext cx="77214" cy="77247"/>
            </a:xfrm>
            <a:custGeom>
              <a:rect b="b" l="l" r="r" t="t"/>
              <a:pathLst>
                <a:path extrusionOk="0" h="2329" w="2328">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4"/>
            <p:cNvSpPr/>
            <p:nvPr/>
          </p:nvSpPr>
          <p:spPr>
            <a:xfrm>
              <a:off x="6443219" y="4032672"/>
              <a:ext cx="36119" cy="17678"/>
            </a:xfrm>
            <a:custGeom>
              <a:rect b="b" l="l" r="r" t="t"/>
              <a:pathLst>
                <a:path extrusionOk="0" h="533" w="1089">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4"/>
            <p:cNvSpPr/>
            <p:nvPr/>
          </p:nvSpPr>
          <p:spPr>
            <a:xfrm>
              <a:off x="6443219" y="4059637"/>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4"/>
            <p:cNvSpPr/>
            <p:nvPr/>
          </p:nvSpPr>
          <p:spPr>
            <a:xfrm>
              <a:off x="6443219" y="4086602"/>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4"/>
            <p:cNvSpPr/>
            <p:nvPr/>
          </p:nvSpPr>
          <p:spPr>
            <a:xfrm>
              <a:off x="6443219" y="4113534"/>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4"/>
            <p:cNvSpPr/>
            <p:nvPr/>
          </p:nvSpPr>
          <p:spPr>
            <a:xfrm>
              <a:off x="6443219" y="4140466"/>
              <a:ext cx="36119" cy="17678"/>
            </a:xfrm>
            <a:custGeom>
              <a:rect b="b" l="l" r="r" t="t"/>
              <a:pathLst>
                <a:path extrusionOk="0" h="533" w="1089">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4"/>
            <p:cNvSpPr/>
            <p:nvPr/>
          </p:nvSpPr>
          <p:spPr>
            <a:xfrm>
              <a:off x="6443219" y="4167399"/>
              <a:ext cx="36119" cy="17678"/>
            </a:xfrm>
            <a:custGeom>
              <a:rect b="b" l="l" r="r" t="t"/>
              <a:pathLst>
                <a:path extrusionOk="0" h="533" w="1089">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4"/>
            <p:cNvSpPr/>
            <p:nvPr/>
          </p:nvSpPr>
          <p:spPr>
            <a:xfrm>
              <a:off x="6443219" y="4194364"/>
              <a:ext cx="36119" cy="17645"/>
            </a:xfrm>
            <a:custGeom>
              <a:rect b="b" l="l" r="r" t="t"/>
              <a:pathLst>
                <a:path extrusionOk="0" h="532" w="1089">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4"/>
            <p:cNvSpPr/>
            <p:nvPr/>
          </p:nvSpPr>
          <p:spPr>
            <a:xfrm>
              <a:off x="6443219" y="4221329"/>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4"/>
            <p:cNvSpPr/>
            <p:nvPr/>
          </p:nvSpPr>
          <p:spPr>
            <a:xfrm>
              <a:off x="6388228" y="4205840"/>
              <a:ext cx="17645" cy="17678"/>
            </a:xfrm>
            <a:custGeom>
              <a:rect b="b" l="l" r="r" t="t"/>
              <a:pathLst>
                <a:path extrusionOk="0" h="533" w="532">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4"/>
            <p:cNvSpPr/>
            <p:nvPr/>
          </p:nvSpPr>
          <p:spPr>
            <a:xfrm>
              <a:off x="6388228" y="4169422"/>
              <a:ext cx="17645" cy="17645"/>
            </a:xfrm>
            <a:custGeom>
              <a:rect b="b" l="l" r="r" t="t"/>
              <a:pathLst>
                <a:path extrusionOk="0" h="532" w="532">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4"/>
            <p:cNvSpPr/>
            <p:nvPr/>
          </p:nvSpPr>
          <p:spPr>
            <a:xfrm>
              <a:off x="6388228" y="4132937"/>
              <a:ext cx="17645" cy="17678"/>
            </a:xfrm>
            <a:custGeom>
              <a:rect b="b" l="l" r="r" t="t"/>
              <a:pathLst>
                <a:path extrusionOk="0" h="533" w="532">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4"/>
            <p:cNvSpPr/>
            <p:nvPr/>
          </p:nvSpPr>
          <p:spPr>
            <a:xfrm>
              <a:off x="6388228" y="4096520"/>
              <a:ext cx="17645" cy="17645"/>
            </a:xfrm>
            <a:custGeom>
              <a:rect b="b" l="l" r="r" t="t"/>
              <a:pathLst>
                <a:path extrusionOk="0" h="532" w="532">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4"/>
            <p:cNvSpPr/>
            <p:nvPr/>
          </p:nvSpPr>
          <p:spPr>
            <a:xfrm>
              <a:off x="6355027" y="4205840"/>
              <a:ext cx="17645" cy="17678"/>
            </a:xfrm>
            <a:custGeom>
              <a:rect b="b" l="l" r="r" t="t"/>
              <a:pathLst>
                <a:path extrusionOk="0" h="533" w="532">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4"/>
            <p:cNvSpPr/>
            <p:nvPr/>
          </p:nvSpPr>
          <p:spPr>
            <a:xfrm>
              <a:off x="6355027" y="4169422"/>
              <a:ext cx="17645" cy="17645"/>
            </a:xfrm>
            <a:custGeom>
              <a:rect b="b" l="l" r="r" t="t"/>
              <a:pathLst>
                <a:path extrusionOk="0" h="532" w="532">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4"/>
            <p:cNvSpPr/>
            <p:nvPr/>
          </p:nvSpPr>
          <p:spPr>
            <a:xfrm>
              <a:off x="6355027" y="4132937"/>
              <a:ext cx="17645" cy="17678"/>
            </a:xfrm>
            <a:custGeom>
              <a:rect b="b" l="l" r="r" t="t"/>
              <a:pathLst>
                <a:path extrusionOk="0" h="533" w="532">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4"/>
            <p:cNvSpPr/>
            <p:nvPr/>
          </p:nvSpPr>
          <p:spPr>
            <a:xfrm>
              <a:off x="6355027" y="4096520"/>
              <a:ext cx="17645" cy="17645"/>
            </a:xfrm>
            <a:custGeom>
              <a:rect b="b" l="l" r="r" t="t"/>
              <a:pathLst>
                <a:path extrusionOk="0" h="532" w="532">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4"/>
            <p:cNvSpPr/>
            <p:nvPr/>
          </p:nvSpPr>
          <p:spPr>
            <a:xfrm>
              <a:off x="6518841"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4"/>
            <p:cNvSpPr/>
            <p:nvPr/>
          </p:nvSpPr>
          <p:spPr>
            <a:xfrm>
              <a:off x="6542954"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4"/>
            <p:cNvSpPr/>
            <p:nvPr/>
          </p:nvSpPr>
          <p:spPr>
            <a:xfrm>
              <a:off x="6518841"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4"/>
            <p:cNvSpPr/>
            <p:nvPr/>
          </p:nvSpPr>
          <p:spPr>
            <a:xfrm>
              <a:off x="6542954"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4"/>
            <p:cNvSpPr/>
            <p:nvPr/>
          </p:nvSpPr>
          <p:spPr>
            <a:xfrm>
              <a:off x="6518841"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4"/>
            <p:cNvSpPr/>
            <p:nvPr/>
          </p:nvSpPr>
          <p:spPr>
            <a:xfrm>
              <a:off x="6542954"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4"/>
            <p:cNvSpPr/>
            <p:nvPr/>
          </p:nvSpPr>
          <p:spPr>
            <a:xfrm>
              <a:off x="6087962" y="4258178"/>
              <a:ext cx="602023" cy="344909"/>
            </a:xfrm>
            <a:custGeom>
              <a:rect b="b" l="l" r="r" t="t"/>
              <a:pathLst>
                <a:path extrusionOk="0" h="10399" w="18151">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4"/>
            <p:cNvSpPr/>
            <p:nvPr/>
          </p:nvSpPr>
          <p:spPr>
            <a:xfrm>
              <a:off x="6126337" y="4415889"/>
              <a:ext cx="17678" cy="75224"/>
            </a:xfrm>
            <a:custGeom>
              <a:rect b="b" l="l" r="r" t="t"/>
              <a:pathLst>
                <a:path extrusionOk="0" h="2268" w="533">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4"/>
            <p:cNvSpPr/>
            <p:nvPr/>
          </p:nvSpPr>
          <p:spPr>
            <a:xfrm>
              <a:off x="6255027" y="4389090"/>
              <a:ext cx="253665" cy="181758"/>
            </a:xfrm>
            <a:custGeom>
              <a:rect b="b" l="l" r="r" t="t"/>
              <a:pathLst>
                <a:path extrusionOk="0" h="5480" w="7648">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4"/>
            <p:cNvSpPr/>
            <p:nvPr/>
          </p:nvSpPr>
          <p:spPr>
            <a:xfrm>
              <a:off x="6530947" y="4371876"/>
              <a:ext cx="37446" cy="60398"/>
            </a:xfrm>
            <a:custGeom>
              <a:rect b="b" l="l" r="r" t="t"/>
              <a:pathLst>
                <a:path extrusionOk="0" h="1821" w="1129">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4"/>
            <p:cNvSpPr/>
            <p:nvPr/>
          </p:nvSpPr>
          <p:spPr>
            <a:xfrm>
              <a:off x="6466503" y="4331246"/>
              <a:ext cx="62090" cy="36617"/>
            </a:xfrm>
            <a:custGeom>
              <a:rect b="b" l="l" r="r" t="t"/>
              <a:pathLst>
                <a:path extrusionOk="0" h="1104" w="1872">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4"/>
            <p:cNvSpPr/>
            <p:nvPr/>
          </p:nvSpPr>
          <p:spPr>
            <a:xfrm>
              <a:off x="6466503" y="4436321"/>
              <a:ext cx="62090" cy="36584"/>
            </a:xfrm>
            <a:custGeom>
              <a:rect b="b" l="l" r="r" t="t"/>
              <a:pathLst>
                <a:path extrusionOk="0" h="1103" w="1872">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4"/>
            <p:cNvSpPr/>
            <p:nvPr/>
          </p:nvSpPr>
          <p:spPr>
            <a:xfrm>
              <a:off x="6425309" y="4371876"/>
              <a:ext cx="38839" cy="60398"/>
            </a:xfrm>
            <a:custGeom>
              <a:rect b="b" l="l" r="r" t="t"/>
              <a:pathLst>
                <a:path extrusionOk="0" h="1821" w="1171">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4"/>
            <p:cNvSpPr/>
            <p:nvPr/>
          </p:nvSpPr>
          <p:spPr>
            <a:xfrm>
              <a:off x="6087962" y="4160334"/>
              <a:ext cx="114096" cy="17645"/>
            </a:xfrm>
            <a:custGeom>
              <a:rect b="b" l="l" r="r" t="t"/>
              <a:pathLst>
                <a:path extrusionOk="0" h="532"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4"/>
            <p:cNvSpPr/>
            <p:nvPr/>
          </p:nvSpPr>
          <p:spPr>
            <a:xfrm>
              <a:off x="6087962" y="4192937"/>
              <a:ext cx="114096" cy="17678"/>
            </a:xfrm>
            <a:custGeom>
              <a:rect b="b" l="l" r="r" t="t"/>
              <a:pathLst>
                <a:path extrusionOk="0" h="533" w="344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4"/>
            <p:cNvSpPr/>
            <p:nvPr/>
          </p:nvSpPr>
          <p:spPr>
            <a:xfrm>
              <a:off x="6087962" y="4225574"/>
              <a:ext cx="114096" cy="17678"/>
            </a:xfrm>
            <a:custGeom>
              <a:rect b="b" l="l" r="r" t="t"/>
              <a:pathLst>
                <a:path extrusionOk="0" h="533"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4"/>
            <p:cNvSpPr/>
            <p:nvPr/>
          </p:nvSpPr>
          <p:spPr>
            <a:xfrm>
              <a:off x="6207067" y="4434695"/>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4"/>
            <p:cNvSpPr/>
            <p:nvPr/>
          </p:nvSpPr>
          <p:spPr>
            <a:xfrm>
              <a:off x="6207067" y="4459538"/>
              <a:ext cx="67297" cy="17645"/>
            </a:xfrm>
            <a:custGeom>
              <a:rect b="b" l="l" r="r" t="t"/>
              <a:pathLst>
                <a:path extrusionOk="0" h="532" w="2029">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4"/>
            <p:cNvSpPr/>
            <p:nvPr/>
          </p:nvSpPr>
          <p:spPr>
            <a:xfrm>
              <a:off x="6207067" y="4484347"/>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4"/>
            <p:cNvSpPr/>
            <p:nvPr/>
          </p:nvSpPr>
          <p:spPr>
            <a:xfrm>
              <a:off x="6469355" y="4373866"/>
              <a:ext cx="56385" cy="56418"/>
            </a:xfrm>
            <a:custGeom>
              <a:rect b="b" l="l" r="r" t="t"/>
              <a:pathLst>
                <a:path extrusionOk="0" h="1701" w="170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5" name="Google Shape;2905;p64"/>
          <p:cNvGrpSpPr/>
          <p:nvPr/>
        </p:nvGrpSpPr>
        <p:grpSpPr>
          <a:xfrm>
            <a:off x="6686840" y="3902582"/>
            <a:ext cx="536733" cy="435076"/>
            <a:chOff x="6782291" y="4058974"/>
            <a:chExt cx="602056" cy="488027"/>
          </a:xfrm>
        </p:grpSpPr>
        <p:sp>
          <p:nvSpPr>
            <p:cNvPr id="2906" name="Google Shape;2906;p64"/>
            <p:cNvSpPr/>
            <p:nvPr/>
          </p:nvSpPr>
          <p:spPr>
            <a:xfrm>
              <a:off x="6782291" y="4058974"/>
              <a:ext cx="602056" cy="488027"/>
            </a:xfrm>
            <a:custGeom>
              <a:rect b="b" l="l" r="r" t="t"/>
              <a:pathLst>
                <a:path extrusionOk="0" h="14714" w="18152">
                  <a:moveTo>
                    <a:pt x="444" y="1"/>
                  </a:moveTo>
                  <a:cubicBezTo>
                    <a:pt x="200" y="1"/>
                    <a:pt x="1" y="200"/>
                    <a:pt x="1" y="444"/>
                  </a:cubicBezTo>
                  <a:lnTo>
                    <a:pt x="1" y="7567"/>
                  </a:lnTo>
                  <a:cubicBezTo>
                    <a:pt x="1" y="7811"/>
                    <a:pt x="200" y="8009"/>
                    <a:pt x="444" y="8009"/>
                  </a:cubicBezTo>
                  <a:lnTo>
                    <a:pt x="703" y="8009"/>
                  </a:lnTo>
                  <a:cubicBezTo>
                    <a:pt x="702" y="8049"/>
                    <a:pt x="701" y="8089"/>
                    <a:pt x="701" y="8129"/>
                  </a:cubicBezTo>
                  <a:cubicBezTo>
                    <a:pt x="701" y="9570"/>
                    <a:pt x="1465" y="10888"/>
                    <a:pt x="2705" y="11608"/>
                  </a:cubicBezTo>
                  <a:lnTo>
                    <a:pt x="2705" y="14266"/>
                  </a:lnTo>
                  <a:cubicBezTo>
                    <a:pt x="2705" y="14514"/>
                    <a:pt x="2905" y="14714"/>
                    <a:pt x="3153" y="14714"/>
                  </a:cubicBezTo>
                  <a:lnTo>
                    <a:pt x="6058" y="14714"/>
                  </a:lnTo>
                  <a:cubicBezTo>
                    <a:pt x="6306" y="14714"/>
                    <a:pt x="6506" y="14513"/>
                    <a:pt x="6506" y="14266"/>
                  </a:cubicBezTo>
                  <a:lnTo>
                    <a:pt x="6506" y="13388"/>
                  </a:lnTo>
                  <a:lnTo>
                    <a:pt x="7773" y="13388"/>
                  </a:lnTo>
                  <a:cubicBezTo>
                    <a:pt x="8309" y="13388"/>
                    <a:pt x="8745" y="12952"/>
                    <a:pt x="8745" y="12415"/>
                  </a:cubicBezTo>
                  <a:lnTo>
                    <a:pt x="8745" y="12333"/>
                  </a:lnTo>
                  <a:cubicBezTo>
                    <a:pt x="8745" y="12085"/>
                    <a:pt x="8544" y="11884"/>
                    <a:pt x="8298" y="11884"/>
                  </a:cubicBezTo>
                  <a:lnTo>
                    <a:pt x="7653" y="11884"/>
                  </a:lnTo>
                  <a:cubicBezTo>
                    <a:pt x="7457" y="11884"/>
                    <a:pt x="7299" y="11725"/>
                    <a:pt x="7299" y="11530"/>
                  </a:cubicBezTo>
                  <a:lnTo>
                    <a:pt x="7299" y="11297"/>
                  </a:lnTo>
                  <a:cubicBezTo>
                    <a:pt x="7299" y="11102"/>
                    <a:pt x="7457" y="10943"/>
                    <a:pt x="7653" y="10943"/>
                  </a:cubicBezTo>
                  <a:lnTo>
                    <a:pt x="8298" y="10943"/>
                  </a:lnTo>
                  <a:cubicBezTo>
                    <a:pt x="8544" y="10943"/>
                    <a:pt x="8745" y="10742"/>
                    <a:pt x="8745" y="10495"/>
                  </a:cubicBezTo>
                  <a:lnTo>
                    <a:pt x="8745" y="10402"/>
                  </a:lnTo>
                  <a:lnTo>
                    <a:pt x="9364" y="10402"/>
                  </a:lnTo>
                  <a:cubicBezTo>
                    <a:pt x="9506" y="10402"/>
                    <a:pt x="9630" y="10363"/>
                    <a:pt x="9724" y="10291"/>
                  </a:cubicBezTo>
                  <a:cubicBezTo>
                    <a:pt x="9795" y="10234"/>
                    <a:pt x="9847" y="10158"/>
                    <a:pt x="9874" y="10072"/>
                  </a:cubicBezTo>
                  <a:cubicBezTo>
                    <a:pt x="9917" y="9934"/>
                    <a:pt x="9892" y="9777"/>
                    <a:pt x="9805" y="9630"/>
                  </a:cubicBezTo>
                  <a:lnTo>
                    <a:pt x="8845" y="8009"/>
                  </a:lnTo>
                  <a:lnTo>
                    <a:pt x="13684" y="8009"/>
                  </a:lnTo>
                  <a:cubicBezTo>
                    <a:pt x="13831" y="8009"/>
                    <a:pt x="13950" y="7890"/>
                    <a:pt x="13950" y="7743"/>
                  </a:cubicBezTo>
                  <a:cubicBezTo>
                    <a:pt x="13950" y="7596"/>
                    <a:pt x="13831" y="7477"/>
                    <a:pt x="13684" y="7477"/>
                  </a:cubicBezTo>
                  <a:lnTo>
                    <a:pt x="8692" y="7477"/>
                  </a:lnTo>
                  <a:cubicBezTo>
                    <a:pt x="8481" y="6192"/>
                    <a:pt x="7654" y="5075"/>
                    <a:pt x="6462" y="4502"/>
                  </a:cubicBezTo>
                  <a:cubicBezTo>
                    <a:pt x="6425" y="4484"/>
                    <a:pt x="6385" y="4475"/>
                    <a:pt x="6346" y="4475"/>
                  </a:cubicBezTo>
                  <a:cubicBezTo>
                    <a:pt x="6247" y="4475"/>
                    <a:pt x="6152" y="4531"/>
                    <a:pt x="6107" y="4626"/>
                  </a:cubicBezTo>
                  <a:cubicBezTo>
                    <a:pt x="6043" y="4758"/>
                    <a:pt x="6098" y="4918"/>
                    <a:pt x="6231" y="4981"/>
                  </a:cubicBezTo>
                  <a:cubicBezTo>
                    <a:pt x="7375" y="5531"/>
                    <a:pt x="8132" y="6656"/>
                    <a:pt x="8207" y="7918"/>
                  </a:cubicBezTo>
                  <a:cubicBezTo>
                    <a:pt x="8209" y="7960"/>
                    <a:pt x="8223" y="8001"/>
                    <a:pt x="8244" y="8038"/>
                  </a:cubicBezTo>
                  <a:lnTo>
                    <a:pt x="9330" y="9871"/>
                  </a:lnTo>
                  <a:lnTo>
                    <a:pt x="8479" y="9871"/>
                  </a:lnTo>
                  <a:cubicBezTo>
                    <a:pt x="8333" y="9871"/>
                    <a:pt x="8213" y="9990"/>
                    <a:pt x="8213" y="10137"/>
                  </a:cubicBezTo>
                  <a:lnTo>
                    <a:pt x="8213" y="10412"/>
                  </a:lnTo>
                  <a:lnTo>
                    <a:pt x="7653" y="10412"/>
                  </a:lnTo>
                  <a:cubicBezTo>
                    <a:pt x="7164" y="10412"/>
                    <a:pt x="6767" y="10809"/>
                    <a:pt x="6767" y="11298"/>
                  </a:cubicBezTo>
                  <a:lnTo>
                    <a:pt x="6767" y="11530"/>
                  </a:lnTo>
                  <a:cubicBezTo>
                    <a:pt x="6767" y="12019"/>
                    <a:pt x="7164" y="12416"/>
                    <a:pt x="7653" y="12416"/>
                  </a:cubicBezTo>
                  <a:lnTo>
                    <a:pt x="8213" y="12416"/>
                  </a:lnTo>
                  <a:cubicBezTo>
                    <a:pt x="8213" y="12659"/>
                    <a:pt x="8015" y="12856"/>
                    <a:pt x="7773" y="12856"/>
                  </a:cubicBezTo>
                  <a:lnTo>
                    <a:pt x="6240" y="12856"/>
                  </a:lnTo>
                  <a:cubicBezTo>
                    <a:pt x="6094" y="12856"/>
                    <a:pt x="5975" y="12975"/>
                    <a:pt x="5975" y="13122"/>
                  </a:cubicBezTo>
                  <a:lnTo>
                    <a:pt x="5975" y="14182"/>
                  </a:lnTo>
                  <a:lnTo>
                    <a:pt x="3237" y="14182"/>
                  </a:lnTo>
                  <a:lnTo>
                    <a:pt x="3237" y="11452"/>
                  </a:lnTo>
                  <a:cubicBezTo>
                    <a:pt x="3237" y="11353"/>
                    <a:pt x="3181" y="11263"/>
                    <a:pt x="3095" y="11217"/>
                  </a:cubicBezTo>
                  <a:cubicBezTo>
                    <a:pt x="1946" y="10610"/>
                    <a:pt x="1233" y="9427"/>
                    <a:pt x="1233" y="8129"/>
                  </a:cubicBezTo>
                  <a:cubicBezTo>
                    <a:pt x="1233" y="6204"/>
                    <a:pt x="2798" y="4638"/>
                    <a:pt x="4724" y="4638"/>
                  </a:cubicBezTo>
                  <a:cubicBezTo>
                    <a:pt x="4870" y="4638"/>
                    <a:pt x="4989" y="4519"/>
                    <a:pt x="4989" y="4373"/>
                  </a:cubicBezTo>
                  <a:cubicBezTo>
                    <a:pt x="4989" y="4227"/>
                    <a:pt x="4870" y="4108"/>
                    <a:pt x="4724" y="4108"/>
                  </a:cubicBezTo>
                  <a:cubicBezTo>
                    <a:pt x="2728" y="4108"/>
                    <a:pt x="1067" y="5569"/>
                    <a:pt x="754" y="7477"/>
                  </a:cubicBezTo>
                  <a:lnTo>
                    <a:pt x="533" y="7477"/>
                  </a:lnTo>
                  <a:lnTo>
                    <a:pt x="533" y="532"/>
                  </a:lnTo>
                  <a:lnTo>
                    <a:pt x="17619" y="532"/>
                  </a:lnTo>
                  <a:lnTo>
                    <a:pt x="17619" y="7477"/>
                  </a:lnTo>
                  <a:lnTo>
                    <a:pt x="15421" y="7477"/>
                  </a:lnTo>
                  <a:cubicBezTo>
                    <a:pt x="15274" y="7477"/>
                    <a:pt x="15155" y="7596"/>
                    <a:pt x="15155" y="7743"/>
                  </a:cubicBezTo>
                  <a:cubicBezTo>
                    <a:pt x="15155" y="7890"/>
                    <a:pt x="15274" y="8009"/>
                    <a:pt x="15421" y="8009"/>
                  </a:cubicBezTo>
                  <a:lnTo>
                    <a:pt x="17708" y="8009"/>
                  </a:lnTo>
                  <a:cubicBezTo>
                    <a:pt x="17952" y="8009"/>
                    <a:pt x="18151" y="7811"/>
                    <a:pt x="18151" y="7567"/>
                  </a:cubicBezTo>
                  <a:lnTo>
                    <a:pt x="18151" y="444"/>
                  </a:lnTo>
                  <a:cubicBezTo>
                    <a:pt x="18150" y="200"/>
                    <a:pt x="17952" y="1"/>
                    <a:pt x="17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4"/>
            <p:cNvSpPr/>
            <p:nvPr/>
          </p:nvSpPr>
          <p:spPr>
            <a:xfrm>
              <a:off x="7153767" y="4151578"/>
              <a:ext cx="17678" cy="80398"/>
            </a:xfrm>
            <a:custGeom>
              <a:rect b="b" l="l" r="r" t="t"/>
              <a:pathLst>
                <a:path extrusionOk="0" h="2424" w="533">
                  <a:moveTo>
                    <a:pt x="266" y="0"/>
                  </a:moveTo>
                  <a:cubicBezTo>
                    <a:pt x="119" y="0"/>
                    <a:pt x="0" y="119"/>
                    <a:pt x="0" y="266"/>
                  </a:cubicBezTo>
                  <a:lnTo>
                    <a:pt x="0" y="2157"/>
                  </a:lnTo>
                  <a:cubicBezTo>
                    <a:pt x="0" y="2304"/>
                    <a:pt x="119" y="2423"/>
                    <a:pt x="266" y="2423"/>
                  </a:cubicBezTo>
                  <a:cubicBezTo>
                    <a:pt x="413" y="2423"/>
                    <a:pt x="532" y="2304"/>
                    <a:pt x="532" y="2157"/>
                  </a:cubicBezTo>
                  <a:lnTo>
                    <a:pt x="532" y="266"/>
                  </a:lnTo>
                  <a:cubicBezTo>
                    <a:pt x="532" y="119"/>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4"/>
            <p:cNvSpPr/>
            <p:nvPr/>
          </p:nvSpPr>
          <p:spPr>
            <a:xfrm>
              <a:off x="7122457" y="4168195"/>
              <a:ext cx="17678" cy="47131"/>
            </a:xfrm>
            <a:custGeom>
              <a:rect b="b" l="l" r="r" t="t"/>
              <a:pathLst>
                <a:path extrusionOk="0" h="1421" w="533">
                  <a:moveTo>
                    <a:pt x="267" y="0"/>
                  </a:moveTo>
                  <a:cubicBezTo>
                    <a:pt x="120" y="0"/>
                    <a:pt x="1" y="119"/>
                    <a:pt x="1" y="266"/>
                  </a:cubicBezTo>
                  <a:lnTo>
                    <a:pt x="1" y="1155"/>
                  </a:lnTo>
                  <a:cubicBezTo>
                    <a:pt x="1" y="1302"/>
                    <a:pt x="120" y="1420"/>
                    <a:pt x="267" y="1420"/>
                  </a:cubicBezTo>
                  <a:cubicBezTo>
                    <a:pt x="413" y="1420"/>
                    <a:pt x="533" y="1301"/>
                    <a:pt x="533" y="1155"/>
                  </a:cubicBezTo>
                  <a:lnTo>
                    <a:pt x="533"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4"/>
            <p:cNvSpPr/>
            <p:nvPr/>
          </p:nvSpPr>
          <p:spPr>
            <a:xfrm>
              <a:off x="7091146" y="4177680"/>
              <a:ext cx="17645" cy="28159"/>
            </a:xfrm>
            <a:custGeom>
              <a:rect b="b" l="l" r="r" t="t"/>
              <a:pathLst>
                <a:path extrusionOk="0" h="849" w="532">
                  <a:moveTo>
                    <a:pt x="266" y="1"/>
                  </a:moveTo>
                  <a:cubicBezTo>
                    <a:pt x="119" y="1"/>
                    <a:pt x="0" y="120"/>
                    <a:pt x="0" y="267"/>
                  </a:cubicBezTo>
                  <a:lnTo>
                    <a:pt x="0" y="583"/>
                  </a:lnTo>
                  <a:cubicBezTo>
                    <a:pt x="0" y="730"/>
                    <a:pt x="119" y="849"/>
                    <a:pt x="266" y="849"/>
                  </a:cubicBezTo>
                  <a:cubicBezTo>
                    <a:pt x="413" y="849"/>
                    <a:pt x="532" y="730"/>
                    <a:pt x="532" y="583"/>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4"/>
            <p:cNvSpPr/>
            <p:nvPr/>
          </p:nvSpPr>
          <p:spPr>
            <a:xfrm>
              <a:off x="7184347" y="4140798"/>
              <a:ext cx="17645" cy="101924"/>
            </a:xfrm>
            <a:custGeom>
              <a:rect b="b" l="l" r="r" t="t"/>
              <a:pathLst>
                <a:path extrusionOk="0" h="3073" w="532">
                  <a:moveTo>
                    <a:pt x="265" y="1"/>
                  </a:moveTo>
                  <a:cubicBezTo>
                    <a:pt x="119" y="1"/>
                    <a:pt x="0" y="120"/>
                    <a:pt x="0" y="266"/>
                  </a:cubicBezTo>
                  <a:lnTo>
                    <a:pt x="0" y="2807"/>
                  </a:lnTo>
                  <a:cubicBezTo>
                    <a:pt x="0" y="2954"/>
                    <a:pt x="119" y="3073"/>
                    <a:pt x="265" y="3073"/>
                  </a:cubicBezTo>
                  <a:cubicBezTo>
                    <a:pt x="413" y="3073"/>
                    <a:pt x="531" y="2954"/>
                    <a:pt x="531" y="2807"/>
                  </a:cubicBezTo>
                  <a:lnTo>
                    <a:pt x="531" y="266"/>
                  </a:lnTo>
                  <a:cubicBezTo>
                    <a:pt x="531" y="120"/>
                    <a:pt x="413"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4"/>
            <p:cNvSpPr/>
            <p:nvPr/>
          </p:nvSpPr>
          <p:spPr>
            <a:xfrm>
              <a:off x="7214894" y="4127631"/>
              <a:ext cx="17678" cy="128259"/>
            </a:xfrm>
            <a:custGeom>
              <a:rect b="b" l="l" r="r" t="t"/>
              <a:pathLst>
                <a:path extrusionOk="0" h="3867" w="533">
                  <a:moveTo>
                    <a:pt x="266" y="0"/>
                  </a:moveTo>
                  <a:cubicBezTo>
                    <a:pt x="119" y="0"/>
                    <a:pt x="0" y="120"/>
                    <a:pt x="0" y="266"/>
                  </a:cubicBezTo>
                  <a:lnTo>
                    <a:pt x="0" y="3600"/>
                  </a:lnTo>
                  <a:cubicBezTo>
                    <a:pt x="0" y="3748"/>
                    <a:pt x="119" y="3866"/>
                    <a:pt x="266" y="3866"/>
                  </a:cubicBezTo>
                  <a:cubicBezTo>
                    <a:pt x="413" y="3866"/>
                    <a:pt x="532" y="3748"/>
                    <a:pt x="532" y="3600"/>
                  </a:cubicBezTo>
                  <a:lnTo>
                    <a:pt x="532" y="266"/>
                  </a:lnTo>
                  <a:cubicBezTo>
                    <a:pt x="532" y="120"/>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4"/>
            <p:cNvSpPr/>
            <p:nvPr/>
          </p:nvSpPr>
          <p:spPr>
            <a:xfrm>
              <a:off x="7245442" y="4168460"/>
              <a:ext cx="17678" cy="46634"/>
            </a:xfrm>
            <a:custGeom>
              <a:rect b="b" l="l" r="r" t="t"/>
              <a:pathLst>
                <a:path extrusionOk="0" h="1406" w="533">
                  <a:moveTo>
                    <a:pt x="266" y="1"/>
                  </a:moveTo>
                  <a:cubicBezTo>
                    <a:pt x="119" y="1"/>
                    <a:pt x="0" y="120"/>
                    <a:pt x="0" y="266"/>
                  </a:cubicBezTo>
                  <a:lnTo>
                    <a:pt x="0" y="1139"/>
                  </a:lnTo>
                  <a:cubicBezTo>
                    <a:pt x="0" y="1286"/>
                    <a:pt x="119" y="1405"/>
                    <a:pt x="266" y="1405"/>
                  </a:cubicBezTo>
                  <a:cubicBezTo>
                    <a:pt x="413" y="1405"/>
                    <a:pt x="532" y="1286"/>
                    <a:pt x="532" y="1139"/>
                  </a:cubicBezTo>
                  <a:lnTo>
                    <a:pt x="532" y="266"/>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4"/>
            <p:cNvSpPr/>
            <p:nvPr/>
          </p:nvSpPr>
          <p:spPr>
            <a:xfrm>
              <a:off x="7275989" y="4143418"/>
              <a:ext cx="17678" cy="96650"/>
            </a:xfrm>
            <a:custGeom>
              <a:rect b="b" l="l" r="r" t="t"/>
              <a:pathLst>
                <a:path extrusionOk="0" h="2914" w="533">
                  <a:moveTo>
                    <a:pt x="266" y="1"/>
                  </a:moveTo>
                  <a:cubicBezTo>
                    <a:pt x="119" y="1"/>
                    <a:pt x="0" y="120"/>
                    <a:pt x="0" y="267"/>
                  </a:cubicBezTo>
                  <a:lnTo>
                    <a:pt x="0" y="2648"/>
                  </a:lnTo>
                  <a:cubicBezTo>
                    <a:pt x="0" y="2795"/>
                    <a:pt x="119" y="2914"/>
                    <a:pt x="266" y="2914"/>
                  </a:cubicBezTo>
                  <a:cubicBezTo>
                    <a:pt x="413" y="2914"/>
                    <a:pt x="532" y="2795"/>
                    <a:pt x="532" y="264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4"/>
            <p:cNvSpPr/>
            <p:nvPr/>
          </p:nvSpPr>
          <p:spPr>
            <a:xfrm>
              <a:off x="7306569" y="4164513"/>
              <a:ext cx="17678" cy="54527"/>
            </a:xfrm>
            <a:custGeom>
              <a:rect b="b" l="l" r="r" t="t"/>
              <a:pathLst>
                <a:path extrusionOk="0" h="1644" w="533">
                  <a:moveTo>
                    <a:pt x="266" y="0"/>
                  </a:moveTo>
                  <a:cubicBezTo>
                    <a:pt x="119" y="0"/>
                    <a:pt x="0" y="120"/>
                    <a:pt x="0" y="266"/>
                  </a:cubicBezTo>
                  <a:lnTo>
                    <a:pt x="0" y="1377"/>
                  </a:lnTo>
                  <a:cubicBezTo>
                    <a:pt x="0" y="1524"/>
                    <a:pt x="119" y="1643"/>
                    <a:pt x="266" y="1643"/>
                  </a:cubicBezTo>
                  <a:cubicBezTo>
                    <a:pt x="413" y="1643"/>
                    <a:pt x="532" y="1524"/>
                    <a:pt x="532" y="1377"/>
                  </a:cubicBezTo>
                  <a:lnTo>
                    <a:pt x="532" y="266"/>
                  </a:lnTo>
                  <a:cubicBezTo>
                    <a:pt x="532" y="120"/>
                    <a:pt x="413"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4"/>
            <p:cNvSpPr/>
            <p:nvPr/>
          </p:nvSpPr>
          <p:spPr>
            <a:xfrm>
              <a:off x="7294032" y="4096984"/>
              <a:ext cx="52736" cy="50879"/>
            </a:xfrm>
            <a:custGeom>
              <a:rect b="b" l="l" r="r" t="t"/>
              <a:pathLst>
                <a:path extrusionOk="0" h="1534" w="1590">
                  <a:moveTo>
                    <a:pt x="266" y="0"/>
                  </a:moveTo>
                  <a:cubicBezTo>
                    <a:pt x="120" y="0"/>
                    <a:pt x="0" y="119"/>
                    <a:pt x="0" y="266"/>
                  </a:cubicBezTo>
                  <a:cubicBezTo>
                    <a:pt x="0" y="413"/>
                    <a:pt x="120" y="531"/>
                    <a:pt x="266" y="531"/>
                  </a:cubicBezTo>
                  <a:lnTo>
                    <a:pt x="1058" y="531"/>
                  </a:lnTo>
                  <a:lnTo>
                    <a:pt x="1058" y="1268"/>
                  </a:lnTo>
                  <a:cubicBezTo>
                    <a:pt x="1058" y="1415"/>
                    <a:pt x="1177" y="1533"/>
                    <a:pt x="1324" y="1533"/>
                  </a:cubicBezTo>
                  <a:cubicBezTo>
                    <a:pt x="1471" y="1533"/>
                    <a:pt x="1589" y="1415"/>
                    <a:pt x="1589" y="1267"/>
                  </a:cubicBezTo>
                  <a:lnTo>
                    <a:pt x="1589" y="266"/>
                  </a:lnTo>
                  <a:cubicBezTo>
                    <a:pt x="1590" y="118"/>
                    <a:pt x="1471" y="0"/>
                    <a:pt x="1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4"/>
            <p:cNvSpPr/>
            <p:nvPr/>
          </p:nvSpPr>
          <p:spPr>
            <a:xfrm>
              <a:off x="7294032" y="4234662"/>
              <a:ext cx="52736" cy="50912"/>
            </a:xfrm>
            <a:custGeom>
              <a:rect b="b" l="l" r="r" t="t"/>
              <a:pathLst>
                <a:path extrusionOk="0" h="1535" w="1590">
                  <a:moveTo>
                    <a:pt x="1324" y="1"/>
                  </a:moveTo>
                  <a:cubicBezTo>
                    <a:pt x="1177" y="1"/>
                    <a:pt x="1058" y="120"/>
                    <a:pt x="1058" y="266"/>
                  </a:cubicBezTo>
                  <a:lnTo>
                    <a:pt x="1058" y="1003"/>
                  </a:lnTo>
                  <a:lnTo>
                    <a:pt x="266" y="1003"/>
                  </a:lnTo>
                  <a:cubicBezTo>
                    <a:pt x="120" y="1003"/>
                    <a:pt x="0" y="1122"/>
                    <a:pt x="0" y="1269"/>
                  </a:cubicBezTo>
                  <a:cubicBezTo>
                    <a:pt x="0" y="1415"/>
                    <a:pt x="120" y="1534"/>
                    <a:pt x="266" y="1534"/>
                  </a:cubicBezTo>
                  <a:lnTo>
                    <a:pt x="1324" y="1534"/>
                  </a:lnTo>
                  <a:cubicBezTo>
                    <a:pt x="1471" y="1534"/>
                    <a:pt x="1590" y="1415"/>
                    <a:pt x="1590" y="1269"/>
                  </a:cubicBezTo>
                  <a:lnTo>
                    <a:pt x="1590" y="266"/>
                  </a:lnTo>
                  <a:cubicBezTo>
                    <a:pt x="1590" y="120"/>
                    <a:pt x="1471" y="1"/>
                    <a:pt x="1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4"/>
            <p:cNvSpPr/>
            <p:nvPr/>
          </p:nvSpPr>
          <p:spPr>
            <a:xfrm>
              <a:off x="7078609" y="4234662"/>
              <a:ext cx="52736" cy="50912"/>
            </a:xfrm>
            <a:custGeom>
              <a:rect b="b" l="l" r="r" t="t"/>
              <a:pathLst>
                <a:path extrusionOk="0" h="1535" w="1590">
                  <a:moveTo>
                    <a:pt x="266" y="1"/>
                  </a:moveTo>
                  <a:cubicBezTo>
                    <a:pt x="119" y="1"/>
                    <a:pt x="0" y="120"/>
                    <a:pt x="0" y="266"/>
                  </a:cubicBezTo>
                  <a:lnTo>
                    <a:pt x="0" y="1269"/>
                  </a:lnTo>
                  <a:cubicBezTo>
                    <a:pt x="0" y="1415"/>
                    <a:pt x="119" y="1534"/>
                    <a:pt x="266" y="1534"/>
                  </a:cubicBezTo>
                  <a:lnTo>
                    <a:pt x="1324" y="1534"/>
                  </a:lnTo>
                  <a:cubicBezTo>
                    <a:pt x="1471" y="1534"/>
                    <a:pt x="1590" y="1415"/>
                    <a:pt x="1590" y="1269"/>
                  </a:cubicBezTo>
                  <a:cubicBezTo>
                    <a:pt x="1590" y="1122"/>
                    <a:pt x="1471" y="1003"/>
                    <a:pt x="1324" y="1003"/>
                  </a:cubicBezTo>
                  <a:lnTo>
                    <a:pt x="532" y="1003"/>
                  </a:lnTo>
                  <a:lnTo>
                    <a:pt x="532" y="266"/>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4"/>
            <p:cNvSpPr/>
            <p:nvPr/>
          </p:nvSpPr>
          <p:spPr>
            <a:xfrm>
              <a:off x="7078609" y="4096984"/>
              <a:ext cx="52736" cy="50879"/>
            </a:xfrm>
            <a:custGeom>
              <a:rect b="b" l="l" r="r" t="t"/>
              <a:pathLst>
                <a:path extrusionOk="0" h="1534" w="1590">
                  <a:moveTo>
                    <a:pt x="266" y="0"/>
                  </a:moveTo>
                  <a:cubicBezTo>
                    <a:pt x="119" y="0"/>
                    <a:pt x="0" y="119"/>
                    <a:pt x="0" y="266"/>
                  </a:cubicBezTo>
                  <a:lnTo>
                    <a:pt x="0" y="1268"/>
                  </a:lnTo>
                  <a:cubicBezTo>
                    <a:pt x="0" y="1415"/>
                    <a:pt x="119" y="1533"/>
                    <a:pt x="266" y="1533"/>
                  </a:cubicBezTo>
                  <a:cubicBezTo>
                    <a:pt x="413" y="1533"/>
                    <a:pt x="532" y="1414"/>
                    <a:pt x="532" y="1268"/>
                  </a:cubicBezTo>
                  <a:lnTo>
                    <a:pt x="532" y="531"/>
                  </a:lnTo>
                  <a:lnTo>
                    <a:pt x="1324" y="531"/>
                  </a:lnTo>
                  <a:cubicBezTo>
                    <a:pt x="1471" y="531"/>
                    <a:pt x="1590" y="412"/>
                    <a:pt x="1590" y="266"/>
                  </a:cubicBezTo>
                  <a:cubicBezTo>
                    <a:pt x="1590" y="118"/>
                    <a:pt x="1471" y="0"/>
                    <a:pt x="1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4"/>
            <p:cNvSpPr/>
            <p:nvPr/>
          </p:nvSpPr>
          <p:spPr>
            <a:xfrm>
              <a:off x="6953833" y="4096984"/>
              <a:ext cx="66634" cy="17645"/>
            </a:xfrm>
            <a:custGeom>
              <a:rect b="b" l="l" r="r" t="t"/>
              <a:pathLst>
                <a:path extrusionOk="0" h="532" w="2009">
                  <a:moveTo>
                    <a:pt x="266" y="0"/>
                  </a:moveTo>
                  <a:cubicBezTo>
                    <a:pt x="119" y="0"/>
                    <a:pt x="0" y="119"/>
                    <a:pt x="0" y="266"/>
                  </a:cubicBezTo>
                  <a:cubicBezTo>
                    <a:pt x="0" y="413"/>
                    <a:pt x="119" y="531"/>
                    <a:pt x="266" y="531"/>
                  </a:cubicBezTo>
                  <a:lnTo>
                    <a:pt x="1743" y="531"/>
                  </a:lnTo>
                  <a:cubicBezTo>
                    <a:pt x="1889" y="531"/>
                    <a:pt x="2009" y="412"/>
                    <a:pt x="2009" y="266"/>
                  </a:cubicBezTo>
                  <a:cubicBezTo>
                    <a:pt x="2009" y="118"/>
                    <a:pt x="1889"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4"/>
            <p:cNvSpPr/>
            <p:nvPr/>
          </p:nvSpPr>
          <p:spPr>
            <a:xfrm>
              <a:off x="6953833" y="4124480"/>
              <a:ext cx="98043" cy="17645"/>
            </a:xfrm>
            <a:custGeom>
              <a:rect b="b" l="l" r="r" t="t"/>
              <a:pathLst>
                <a:path extrusionOk="0" h="532" w="2956">
                  <a:moveTo>
                    <a:pt x="266" y="1"/>
                  </a:moveTo>
                  <a:cubicBezTo>
                    <a:pt x="119" y="1"/>
                    <a:pt x="0" y="120"/>
                    <a:pt x="0" y="266"/>
                  </a:cubicBezTo>
                  <a:cubicBezTo>
                    <a:pt x="0" y="414"/>
                    <a:pt x="119" y="532"/>
                    <a:pt x="266" y="532"/>
                  </a:cubicBezTo>
                  <a:lnTo>
                    <a:pt x="2689" y="532"/>
                  </a:lnTo>
                  <a:cubicBezTo>
                    <a:pt x="2836" y="532"/>
                    <a:pt x="2955" y="413"/>
                    <a:pt x="2955" y="266"/>
                  </a:cubicBezTo>
                  <a:cubicBezTo>
                    <a:pt x="2955" y="120"/>
                    <a:pt x="2836" y="1"/>
                    <a:pt x="2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4"/>
            <p:cNvSpPr/>
            <p:nvPr/>
          </p:nvSpPr>
          <p:spPr>
            <a:xfrm>
              <a:off x="6953833" y="4152009"/>
              <a:ext cx="98043" cy="17645"/>
            </a:xfrm>
            <a:custGeom>
              <a:rect b="b" l="l" r="r" t="t"/>
              <a:pathLst>
                <a:path extrusionOk="0" h="532" w="2956">
                  <a:moveTo>
                    <a:pt x="266" y="1"/>
                  </a:moveTo>
                  <a:cubicBezTo>
                    <a:pt x="119" y="1"/>
                    <a:pt x="0" y="120"/>
                    <a:pt x="0" y="267"/>
                  </a:cubicBezTo>
                  <a:cubicBezTo>
                    <a:pt x="0" y="413"/>
                    <a:pt x="119" y="531"/>
                    <a:pt x="266" y="531"/>
                  </a:cubicBezTo>
                  <a:lnTo>
                    <a:pt x="2689" y="531"/>
                  </a:lnTo>
                  <a:cubicBezTo>
                    <a:pt x="2836" y="531"/>
                    <a:pt x="2955" y="412"/>
                    <a:pt x="2955" y="267"/>
                  </a:cubicBezTo>
                  <a:cubicBezTo>
                    <a:pt x="2955" y="120"/>
                    <a:pt x="2836" y="1"/>
                    <a:pt x="2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4"/>
            <p:cNvSpPr/>
            <p:nvPr/>
          </p:nvSpPr>
          <p:spPr>
            <a:xfrm>
              <a:off x="6909720" y="4096951"/>
              <a:ext cx="17678" cy="17678"/>
            </a:xfrm>
            <a:custGeom>
              <a:rect b="b" l="l" r="r" t="t"/>
              <a:pathLst>
                <a:path extrusionOk="0" h="533" w="533">
                  <a:moveTo>
                    <a:pt x="267" y="0"/>
                  </a:moveTo>
                  <a:cubicBezTo>
                    <a:pt x="197" y="0"/>
                    <a:pt x="128" y="29"/>
                    <a:pt x="79" y="78"/>
                  </a:cubicBezTo>
                  <a:cubicBezTo>
                    <a:pt x="28" y="129"/>
                    <a:pt x="1" y="196"/>
                    <a:pt x="1" y="267"/>
                  </a:cubicBezTo>
                  <a:cubicBezTo>
                    <a:pt x="1" y="337"/>
                    <a:pt x="28" y="405"/>
                    <a:pt x="79" y="454"/>
                  </a:cubicBezTo>
                  <a:cubicBezTo>
                    <a:pt x="128" y="504"/>
                    <a:pt x="197" y="532"/>
                    <a:pt x="267" y="532"/>
                  </a:cubicBezTo>
                  <a:cubicBezTo>
                    <a:pt x="336" y="532"/>
                    <a:pt x="405" y="504"/>
                    <a:pt x="454" y="454"/>
                  </a:cubicBezTo>
                  <a:cubicBezTo>
                    <a:pt x="504" y="405"/>
                    <a:pt x="532" y="336"/>
                    <a:pt x="532" y="267"/>
                  </a:cubicBezTo>
                  <a:cubicBezTo>
                    <a:pt x="532" y="196"/>
                    <a:pt x="504" y="129"/>
                    <a:pt x="454" y="78"/>
                  </a:cubicBezTo>
                  <a:cubicBezTo>
                    <a:pt x="405" y="29"/>
                    <a:pt x="33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4"/>
            <p:cNvSpPr/>
            <p:nvPr/>
          </p:nvSpPr>
          <p:spPr>
            <a:xfrm>
              <a:off x="6879472" y="4096984"/>
              <a:ext cx="17678" cy="17645"/>
            </a:xfrm>
            <a:custGeom>
              <a:rect b="b" l="l" r="r" t="t"/>
              <a:pathLst>
                <a:path extrusionOk="0" h="532" w="533">
                  <a:moveTo>
                    <a:pt x="267" y="0"/>
                  </a:moveTo>
                  <a:cubicBezTo>
                    <a:pt x="197" y="0"/>
                    <a:pt x="129" y="28"/>
                    <a:pt x="79" y="77"/>
                  </a:cubicBezTo>
                  <a:cubicBezTo>
                    <a:pt x="30" y="128"/>
                    <a:pt x="1" y="195"/>
                    <a:pt x="1" y="265"/>
                  </a:cubicBezTo>
                  <a:cubicBezTo>
                    <a:pt x="1" y="336"/>
                    <a:pt x="30" y="404"/>
                    <a:pt x="79" y="454"/>
                  </a:cubicBezTo>
                  <a:cubicBezTo>
                    <a:pt x="129" y="503"/>
                    <a:pt x="197" y="531"/>
                    <a:pt x="267" y="531"/>
                  </a:cubicBezTo>
                  <a:cubicBezTo>
                    <a:pt x="338" y="531"/>
                    <a:pt x="405" y="503"/>
                    <a:pt x="455" y="454"/>
                  </a:cubicBezTo>
                  <a:cubicBezTo>
                    <a:pt x="505" y="404"/>
                    <a:pt x="533" y="336"/>
                    <a:pt x="533" y="265"/>
                  </a:cubicBezTo>
                  <a:cubicBezTo>
                    <a:pt x="533" y="195"/>
                    <a:pt x="505" y="128"/>
                    <a:pt x="455" y="77"/>
                  </a:cubicBezTo>
                  <a:cubicBezTo>
                    <a:pt x="405" y="28"/>
                    <a:pt x="338"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4"/>
            <p:cNvSpPr/>
            <p:nvPr/>
          </p:nvSpPr>
          <p:spPr>
            <a:xfrm>
              <a:off x="6849289" y="4096951"/>
              <a:ext cx="17645" cy="17678"/>
            </a:xfrm>
            <a:custGeom>
              <a:rect b="b" l="l" r="r" t="t"/>
              <a:pathLst>
                <a:path extrusionOk="0" h="533" w="532">
                  <a:moveTo>
                    <a:pt x="266" y="0"/>
                  </a:moveTo>
                  <a:cubicBezTo>
                    <a:pt x="196" y="0"/>
                    <a:pt x="128" y="29"/>
                    <a:pt x="78" y="78"/>
                  </a:cubicBezTo>
                  <a:cubicBezTo>
                    <a:pt x="29" y="129"/>
                    <a:pt x="0" y="196"/>
                    <a:pt x="0" y="266"/>
                  </a:cubicBezTo>
                  <a:cubicBezTo>
                    <a:pt x="0" y="337"/>
                    <a:pt x="29" y="405"/>
                    <a:pt x="78" y="455"/>
                  </a:cubicBezTo>
                  <a:cubicBezTo>
                    <a:pt x="128" y="504"/>
                    <a:pt x="196" y="532"/>
                    <a:pt x="266" y="532"/>
                  </a:cubicBezTo>
                  <a:cubicBezTo>
                    <a:pt x="337" y="532"/>
                    <a:pt x="405" y="504"/>
                    <a:pt x="454" y="455"/>
                  </a:cubicBezTo>
                  <a:cubicBezTo>
                    <a:pt x="504" y="405"/>
                    <a:pt x="532" y="337"/>
                    <a:pt x="532" y="266"/>
                  </a:cubicBezTo>
                  <a:cubicBezTo>
                    <a:pt x="532" y="196"/>
                    <a:pt x="503" y="129"/>
                    <a:pt x="454" y="78"/>
                  </a:cubicBezTo>
                  <a:cubicBezTo>
                    <a:pt x="405"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4"/>
            <p:cNvSpPr/>
            <p:nvPr/>
          </p:nvSpPr>
          <p:spPr>
            <a:xfrm>
              <a:off x="6819073" y="4096984"/>
              <a:ext cx="17678" cy="17645"/>
            </a:xfrm>
            <a:custGeom>
              <a:rect b="b" l="l" r="r" t="t"/>
              <a:pathLst>
                <a:path extrusionOk="0" h="532" w="533">
                  <a:moveTo>
                    <a:pt x="266" y="0"/>
                  </a:moveTo>
                  <a:cubicBezTo>
                    <a:pt x="197" y="0"/>
                    <a:pt x="128" y="28"/>
                    <a:pt x="78" y="77"/>
                  </a:cubicBezTo>
                  <a:cubicBezTo>
                    <a:pt x="29" y="128"/>
                    <a:pt x="0" y="195"/>
                    <a:pt x="0" y="265"/>
                  </a:cubicBezTo>
                  <a:cubicBezTo>
                    <a:pt x="0" y="336"/>
                    <a:pt x="29" y="404"/>
                    <a:pt x="78" y="454"/>
                  </a:cubicBezTo>
                  <a:cubicBezTo>
                    <a:pt x="128" y="503"/>
                    <a:pt x="197" y="531"/>
                    <a:pt x="266" y="531"/>
                  </a:cubicBezTo>
                  <a:cubicBezTo>
                    <a:pt x="336" y="531"/>
                    <a:pt x="405" y="503"/>
                    <a:pt x="454" y="454"/>
                  </a:cubicBezTo>
                  <a:cubicBezTo>
                    <a:pt x="504" y="404"/>
                    <a:pt x="532" y="336"/>
                    <a:pt x="532" y="265"/>
                  </a:cubicBezTo>
                  <a:cubicBezTo>
                    <a:pt x="532" y="195"/>
                    <a:pt x="504"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4"/>
            <p:cNvSpPr/>
            <p:nvPr/>
          </p:nvSpPr>
          <p:spPr>
            <a:xfrm>
              <a:off x="6909720" y="4124480"/>
              <a:ext cx="17678" cy="17645"/>
            </a:xfrm>
            <a:custGeom>
              <a:rect b="b" l="l" r="r" t="t"/>
              <a:pathLst>
                <a:path extrusionOk="0" h="532" w="533">
                  <a:moveTo>
                    <a:pt x="267" y="1"/>
                  </a:moveTo>
                  <a:cubicBezTo>
                    <a:pt x="196" y="1"/>
                    <a:pt x="128" y="29"/>
                    <a:pt x="79" y="79"/>
                  </a:cubicBezTo>
                  <a:cubicBezTo>
                    <a:pt x="28" y="128"/>
                    <a:pt x="1" y="197"/>
                    <a:pt x="1" y="266"/>
                  </a:cubicBezTo>
                  <a:cubicBezTo>
                    <a:pt x="1" y="337"/>
                    <a:pt x="28" y="405"/>
                    <a:pt x="79" y="455"/>
                  </a:cubicBezTo>
                  <a:cubicBezTo>
                    <a:pt x="128" y="504"/>
                    <a:pt x="196" y="532"/>
                    <a:pt x="267" y="532"/>
                  </a:cubicBezTo>
                  <a:cubicBezTo>
                    <a:pt x="336" y="532"/>
                    <a:pt x="405" y="504"/>
                    <a:pt x="454" y="455"/>
                  </a:cubicBezTo>
                  <a:cubicBezTo>
                    <a:pt x="504" y="406"/>
                    <a:pt x="532" y="337"/>
                    <a:pt x="532" y="266"/>
                  </a:cubicBezTo>
                  <a:cubicBezTo>
                    <a:pt x="532" y="197"/>
                    <a:pt x="504" y="128"/>
                    <a:pt x="454" y="79"/>
                  </a:cubicBezTo>
                  <a:cubicBezTo>
                    <a:pt x="405"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4"/>
            <p:cNvSpPr/>
            <p:nvPr/>
          </p:nvSpPr>
          <p:spPr>
            <a:xfrm>
              <a:off x="6879472" y="4124480"/>
              <a:ext cx="17678" cy="17645"/>
            </a:xfrm>
            <a:custGeom>
              <a:rect b="b" l="l" r="r" t="t"/>
              <a:pathLst>
                <a:path extrusionOk="0" h="532" w="533">
                  <a:moveTo>
                    <a:pt x="267" y="1"/>
                  </a:moveTo>
                  <a:cubicBezTo>
                    <a:pt x="197" y="1"/>
                    <a:pt x="129" y="29"/>
                    <a:pt x="79" y="79"/>
                  </a:cubicBezTo>
                  <a:cubicBezTo>
                    <a:pt x="30" y="128"/>
                    <a:pt x="1" y="197"/>
                    <a:pt x="1" y="266"/>
                  </a:cubicBezTo>
                  <a:cubicBezTo>
                    <a:pt x="1" y="337"/>
                    <a:pt x="30" y="405"/>
                    <a:pt x="79" y="455"/>
                  </a:cubicBezTo>
                  <a:cubicBezTo>
                    <a:pt x="129" y="504"/>
                    <a:pt x="197" y="532"/>
                    <a:pt x="267" y="532"/>
                  </a:cubicBezTo>
                  <a:cubicBezTo>
                    <a:pt x="338" y="532"/>
                    <a:pt x="405" y="504"/>
                    <a:pt x="455" y="455"/>
                  </a:cubicBezTo>
                  <a:cubicBezTo>
                    <a:pt x="505" y="406"/>
                    <a:pt x="533" y="337"/>
                    <a:pt x="533" y="266"/>
                  </a:cubicBezTo>
                  <a:cubicBezTo>
                    <a:pt x="533" y="197"/>
                    <a:pt x="505" y="128"/>
                    <a:pt x="455" y="79"/>
                  </a:cubicBezTo>
                  <a:cubicBezTo>
                    <a:pt x="405" y="29"/>
                    <a:pt x="338"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4"/>
            <p:cNvSpPr/>
            <p:nvPr/>
          </p:nvSpPr>
          <p:spPr>
            <a:xfrm>
              <a:off x="6849289" y="4124480"/>
              <a:ext cx="17645" cy="17645"/>
            </a:xfrm>
            <a:custGeom>
              <a:rect b="b" l="l" r="r" t="t"/>
              <a:pathLst>
                <a:path extrusionOk="0" h="532" w="532">
                  <a:moveTo>
                    <a:pt x="266" y="1"/>
                  </a:moveTo>
                  <a:cubicBezTo>
                    <a:pt x="196" y="1"/>
                    <a:pt x="128" y="29"/>
                    <a:pt x="78" y="79"/>
                  </a:cubicBezTo>
                  <a:cubicBezTo>
                    <a:pt x="29" y="128"/>
                    <a:pt x="0" y="197"/>
                    <a:pt x="0" y="266"/>
                  </a:cubicBezTo>
                  <a:cubicBezTo>
                    <a:pt x="0" y="337"/>
                    <a:pt x="29" y="405"/>
                    <a:pt x="78" y="455"/>
                  </a:cubicBezTo>
                  <a:cubicBezTo>
                    <a:pt x="127" y="504"/>
                    <a:pt x="196" y="532"/>
                    <a:pt x="266" y="532"/>
                  </a:cubicBezTo>
                  <a:cubicBezTo>
                    <a:pt x="337" y="532"/>
                    <a:pt x="405" y="504"/>
                    <a:pt x="454" y="455"/>
                  </a:cubicBezTo>
                  <a:cubicBezTo>
                    <a:pt x="504" y="406"/>
                    <a:pt x="532" y="337"/>
                    <a:pt x="532" y="266"/>
                  </a:cubicBezTo>
                  <a:cubicBezTo>
                    <a:pt x="532" y="197"/>
                    <a:pt x="503" y="128"/>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4"/>
            <p:cNvSpPr/>
            <p:nvPr/>
          </p:nvSpPr>
          <p:spPr>
            <a:xfrm>
              <a:off x="6819073" y="4124480"/>
              <a:ext cx="17678" cy="17645"/>
            </a:xfrm>
            <a:custGeom>
              <a:rect b="b" l="l" r="r" t="t"/>
              <a:pathLst>
                <a:path extrusionOk="0" h="532" w="533">
                  <a:moveTo>
                    <a:pt x="266" y="1"/>
                  </a:moveTo>
                  <a:cubicBezTo>
                    <a:pt x="197" y="1"/>
                    <a:pt x="128" y="29"/>
                    <a:pt x="78" y="79"/>
                  </a:cubicBezTo>
                  <a:cubicBezTo>
                    <a:pt x="29" y="128"/>
                    <a:pt x="0" y="197"/>
                    <a:pt x="0" y="266"/>
                  </a:cubicBezTo>
                  <a:cubicBezTo>
                    <a:pt x="0" y="337"/>
                    <a:pt x="29" y="405"/>
                    <a:pt x="78" y="455"/>
                  </a:cubicBezTo>
                  <a:cubicBezTo>
                    <a:pt x="128" y="504"/>
                    <a:pt x="197" y="532"/>
                    <a:pt x="266" y="532"/>
                  </a:cubicBezTo>
                  <a:cubicBezTo>
                    <a:pt x="336" y="532"/>
                    <a:pt x="405" y="504"/>
                    <a:pt x="454" y="455"/>
                  </a:cubicBezTo>
                  <a:cubicBezTo>
                    <a:pt x="504" y="405"/>
                    <a:pt x="532" y="337"/>
                    <a:pt x="532" y="266"/>
                  </a:cubicBezTo>
                  <a:cubicBezTo>
                    <a:pt x="532" y="197"/>
                    <a:pt x="504" y="128"/>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4"/>
            <p:cNvSpPr/>
            <p:nvPr/>
          </p:nvSpPr>
          <p:spPr>
            <a:xfrm>
              <a:off x="6909720" y="4152009"/>
              <a:ext cx="17678" cy="17678"/>
            </a:xfrm>
            <a:custGeom>
              <a:rect b="b" l="l" r="r" t="t"/>
              <a:pathLst>
                <a:path extrusionOk="0" h="533" w="533">
                  <a:moveTo>
                    <a:pt x="267" y="1"/>
                  </a:moveTo>
                  <a:cubicBezTo>
                    <a:pt x="197" y="1"/>
                    <a:pt x="128" y="28"/>
                    <a:pt x="79" y="79"/>
                  </a:cubicBezTo>
                  <a:cubicBezTo>
                    <a:pt x="28" y="128"/>
                    <a:pt x="1" y="197"/>
                    <a:pt x="1" y="267"/>
                  </a:cubicBezTo>
                  <a:cubicBezTo>
                    <a:pt x="1" y="336"/>
                    <a:pt x="28" y="405"/>
                    <a:pt x="79" y="454"/>
                  </a:cubicBezTo>
                  <a:cubicBezTo>
                    <a:pt x="128" y="504"/>
                    <a:pt x="197" y="532"/>
                    <a:pt x="267" y="532"/>
                  </a:cubicBezTo>
                  <a:cubicBezTo>
                    <a:pt x="336" y="532"/>
                    <a:pt x="405" y="504"/>
                    <a:pt x="454" y="454"/>
                  </a:cubicBezTo>
                  <a:cubicBezTo>
                    <a:pt x="504" y="405"/>
                    <a:pt x="532" y="336"/>
                    <a:pt x="532" y="267"/>
                  </a:cubicBezTo>
                  <a:cubicBezTo>
                    <a:pt x="532" y="196"/>
                    <a:pt x="504" y="128"/>
                    <a:pt x="454" y="79"/>
                  </a:cubicBezTo>
                  <a:cubicBezTo>
                    <a:pt x="405" y="29"/>
                    <a:pt x="33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4"/>
            <p:cNvSpPr/>
            <p:nvPr/>
          </p:nvSpPr>
          <p:spPr>
            <a:xfrm>
              <a:off x="6879472" y="4152009"/>
              <a:ext cx="17678" cy="17678"/>
            </a:xfrm>
            <a:custGeom>
              <a:rect b="b" l="l" r="r" t="t"/>
              <a:pathLst>
                <a:path extrusionOk="0" h="533" w="533">
                  <a:moveTo>
                    <a:pt x="267" y="1"/>
                  </a:moveTo>
                  <a:cubicBezTo>
                    <a:pt x="197" y="1"/>
                    <a:pt x="129" y="28"/>
                    <a:pt x="79" y="79"/>
                  </a:cubicBezTo>
                  <a:cubicBezTo>
                    <a:pt x="30" y="128"/>
                    <a:pt x="1" y="197"/>
                    <a:pt x="1" y="267"/>
                  </a:cubicBezTo>
                  <a:cubicBezTo>
                    <a:pt x="1" y="336"/>
                    <a:pt x="30" y="405"/>
                    <a:pt x="79" y="454"/>
                  </a:cubicBezTo>
                  <a:cubicBezTo>
                    <a:pt x="129" y="504"/>
                    <a:pt x="197" y="532"/>
                    <a:pt x="267" y="532"/>
                  </a:cubicBezTo>
                  <a:cubicBezTo>
                    <a:pt x="338" y="532"/>
                    <a:pt x="405" y="504"/>
                    <a:pt x="455" y="454"/>
                  </a:cubicBezTo>
                  <a:cubicBezTo>
                    <a:pt x="505" y="404"/>
                    <a:pt x="533" y="336"/>
                    <a:pt x="533" y="267"/>
                  </a:cubicBezTo>
                  <a:cubicBezTo>
                    <a:pt x="533" y="196"/>
                    <a:pt x="505" y="128"/>
                    <a:pt x="455" y="79"/>
                  </a:cubicBezTo>
                  <a:cubicBezTo>
                    <a:pt x="405" y="29"/>
                    <a:pt x="338"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4"/>
            <p:cNvSpPr/>
            <p:nvPr/>
          </p:nvSpPr>
          <p:spPr>
            <a:xfrm>
              <a:off x="6849289" y="4152009"/>
              <a:ext cx="17645" cy="17678"/>
            </a:xfrm>
            <a:custGeom>
              <a:rect b="b" l="l" r="r" t="t"/>
              <a:pathLst>
                <a:path extrusionOk="0" h="533" w="532">
                  <a:moveTo>
                    <a:pt x="266" y="1"/>
                  </a:moveTo>
                  <a:cubicBezTo>
                    <a:pt x="196" y="1"/>
                    <a:pt x="127" y="28"/>
                    <a:pt x="78" y="79"/>
                  </a:cubicBezTo>
                  <a:cubicBezTo>
                    <a:pt x="29" y="128"/>
                    <a:pt x="0" y="197"/>
                    <a:pt x="0" y="267"/>
                  </a:cubicBezTo>
                  <a:cubicBezTo>
                    <a:pt x="0" y="336"/>
                    <a:pt x="29" y="405"/>
                    <a:pt x="78" y="454"/>
                  </a:cubicBezTo>
                  <a:cubicBezTo>
                    <a:pt x="127" y="504"/>
                    <a:pt x="196" y="532"/>
                    <a:pt x="266" y="532"/>
                  </a:cubicBezTo>
                  <a:cubicBezTo>
                    <a:pt x="337" y="532"/>
                    <a:pt x="405" y="504"/>
                    <a:pt x="454" y="454"/>
                  </a:cubicBezTo>
                  <a:cubicBezTo>
                    <a:pt x="504" y="405"/>
                    <a:pt x="532" y="336"/>
                    <a:pt x="532" y="267"/>
                  </a:cubicBezTo>
                  <a:cubicBezTo>
                    <a:pt x="532" y="196"/>
                    <a:pt x="503" y="128"/>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4"/>
            <p:cNvSpPr/>
            <p:nvPr/>
          </p:nvSpPr>
          <p:spPr>
            <a:xfrm>
              <a:off x="6819073" y="4152009"/>
              <a:ext cx="17678" cy="17678"/>
            </a:xfrm>
            <a:custGeom>
              <a:rect b="b" l="l" r="r" t="t"/>
              <a:pathLst>
                <a:path extrusionOk="0" h="533" w="533">
                  <a:moveTo>
                    <a:pt x="266" y="1"/>
                  </a:moveTo>
                  <a:cubicBezTo>
                    <a:pt x="197" y="1"/>
                    <a:pt x="128" y="28"/>
                    <a:pt x="78" y="79"/>
                  </a:cubicBezTo>
                  <a:cubicBezTo>
                    <a:pt x="29" y="128"/>
                    <a:pt x="0" y="197"/>
                    <a:pt x="0" y="267"/>
                  </a:cubicBezTo>
                  <a:cubicBezTo>
                    <a:pt x="0" y="336"/>
                    <a:pt x="29" y="405"/>
                    <a:pt x="78" y="454"/>
                  </a:cubicBezTo>
                  <a:cubicBezTo>
                    <a:pt x="128" y="504"/>
                    <a:pt x="197" y="532"/>
                    <a:pt x="266" y="532"/>
                  </a:cubicBezTo>
                  <a:cubicBezTo>
                    <a:pt x="336" y="532"/>
                    <a:pt x="405" y="504"/>
                    <a:pt x="454" y="454"/>
                  </a:cubicBezTo>
                  <a:cubicBezTo>
                    <a:pt x="504" y="404"/>
                    <a:pt x="532" y="336"/>
                    <a:pt x="532" y="267"/>
                  </a:cubicBezTo>
                  <a:cubicBezTo>
                    <a:pt x="532" y="196"/>
                    <a:pt x="504" y="128"/>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4"/>
            <p:cNvSpPr/>
            <p:nvPr/>
          </p:nvSpPr>
          <p:spPr>
            <a:xfrm>
              <a:off x="7163219" y="4392175"/>
              <a:ext cx="17678" cy="98574"/>
            </a:xfrm>
            <a:custGeom>
              <a:rect b="b" l="l" r="r" t="t"/>
              <a:pathLst>
                <a:path extrusionOk="0" h="2972" w="533">
                  <a:moveTo>
                    <a:pt x="267" y="0"/>
                  </a:moveTo>
                  <a:cubicBezTo>
                    <a:pt x="120" y="0"/>
                    <a:pt x="1" y="119"/>
                    <a:pt x="1" y="266"/>
                  </a:cubicBezTo>
                  <a:lnTo>
                    <a:pt x="1" y="2706"/>
                  </a:lnTo>
                  <a:cubicBezTo>
                    <a:pt x="1" y="2852"/>
                    <a:pt x="120" y="2972"/>
                    <a:pt x="267" y="2972"/>
                  </a:cubicBezTo>
                  <a:cubicBezTo>
                    <a:pt x="413" y="2972"/>
                    <a:pt x="533" y="2852"/>
                    <a:pt x="533" y="2706"/>
                  </a:cubicBezTo>
                  <a:lnTo>
                    <a:pt x="533"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4"/>
            <p:cNvSpPr/>
            <p:nvPr/>
          </p:nvSpPr>
          <p:spPr>
            <a:xfrm>
              <a:off x="7126304" y="4413601"/>
              <a:ext cx="17678" cy="55688"/>
            </a:xfrm>
            <a:custGeom>
              <a:rect b="b" l="l" r="r" t="t"/>
              <a:pathLst>
                <a:path extrusionOk="0" h="1679" w="533">
                  <a:moveTo>
                    <a:pt x="267" y="0"/>
                  </a:moveTo>
                  <a:cubicBezTo>
                    <a:pt x="119" y="0"/>
                    <a:pt x="1" y="119"/>
                    <a:pt x="1" y="266"/>
                  </a:cubicBezTo>
                  <a:lnTo>
                    <a:pt x="1" y="1413"/>
                  </a:lnTo>
                  <a:cubicBezTo>
                    <a:pt x="1" y="1560"/>
                    <a:pt x="119" y="1679"/>
                    <a:pt x="267" y="1679"/>
                  </a:cubicBezTo>
                  <a:cubicBezTo>
                    <a:pt x="412" y="1679"/>
                    <a:pt x="532" y="1560"/>
                    <a:pt x="532" y="1413"/>
                  </a:cubicBezTo>
                  <a:lnTo>
                    <a:pt x="532"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4"/>
            <p:cNvSpPr/>
            <p:nvPr/>
          </p:nvSpPr>
          <p:spPr>
            <a:xfrm>
              <a:off x="7089355" y="4425840"/>
              <a:ext cx="17678" cy="31211"/>
            </a:xfrm>
            <a:custGeom>
              <a:rect b="b" l="l" r="r" t="t"/>
              <a:pathLst>
                <a:path extrusionOk="0" h="941" w="533">
                  <a:moveTo>
                    <a:pt x="267" y="1"/>
                  </a:moveTo>
                  <a:cubicBezTo>
                    <a:pt x="120" y="1"/>
                    <a:pt x="1" y="120"/>
                    <a:pt x="1" y="267"/>
                  </a:cubicBezTo>
                  <a:lnTo>
                    <a:pt x="1" y="674"/>
                  </a:lnTo>
                  <a:cubicBezTo>
                    <a:pt x="1" y="822"/>
                    <a:pt x="120" y="940"/>
                    <a:pt x="267" y="940"/>
                  </a:cubicBezTo>
                  <a:cubicBezTo>
                    <a:pt x="413" y="940"/>
                    <a:pt x="533" y="821"/>
                    <a:pt x="533" y="674"/>
                  </a:cubicBezTo>
                  <a:lnTo>
                    <a:pt x="533" y="267"/>
                  </a:lnTo>
                  <a:cubicBezTo>
                    <a:pt x="533"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4"/>
            <p:cNvSpPr/>
            <p:nvPr/>
          </p:nvSpPr>
          <p:spPr>
            <a:xfrm>
              <a:off x="7199239" y="4378277"/>
              <a:ext cx="17678" cy="126368"/>
            </a:xfrm>
            <a:custGeom>
              <a:rect b="b" l="l" r="r" t="t"/>
              <a:pathLst>
                <a:path extrusionOk="0" h="3810" w="533">
                  <a:moveTo>
                    <a:pt x="267" y="0"/>
                  </a:moveTo>
                  <a:cubicBezTo>
                    <a:pt x="120" y="0"/>
                    <a:pt x="1" y="118"/>
                    <a:pt x="1" y="265"/>
                  </a:cubicBezTo>
                  <a:lnTo>
                    <a:pt x="1" y="3544"/>
                  </a:lnTo>
                  <a:cubicBezTo>
                    <a:pt x="1" y="3690"/>
                    <a:pt x="120" y="3810"/>
                    <a:pt x="267" y="3810"/>
                  </a:cubicBezTo>
                  <a:cubicBezTo>
                    <a:pt x="414" y="3810"/>
                    <a:pt x="533" y="3690"/>
                    <a:pt x="533" y="3544"/>
                  </a:cubicBezTo>
                  <a:lnTo>
                    <a:pt x="533" y="265"/>
                  </a:lnTo>
                  <a:cubicBezTo>
                    <a:pt x="533" y="118"/>
                    <a:pt x="414"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4"/>
            <p:cNvSpPr/>
            <p:nvPr/>
          </p:nvSpPr>
          <p:spPr>
            <a:xfrm>
              <a:off x="7235326" y="4361263"/>
              <a:ext cx="17645" cy="160365"/>
            </a:xfrm>
            <a:custGeom>
              <a:rect b="b" l="l" r="r" t="t"/>
              <a:pathLst>
                <a:path extrusionOk="0" h="4835" w="532">
                  <a:moveTo>
                    <a:pt x="266" y="1"/>
                  </a:moveTo>
                  <a:cubicBezTo>
                    <a:pt x="118" y="1"/>
                    <a:pt x="0" y="120"/>
                    <a:pt x="0" y="266"/>
                  </a:cubicBezTo>
                  <a:lnTo>
                    <a:pt x="0" y="4569"/>
                  </a:lnTo>
                  <a:cubicBezTo>
                    <a:pt x="0" y="4716"/>
                    <a:pt x="119" y="4835"/>
                    <a:pt x="266" y="4835"/>
                  </a:cubicBezTo>
                  <a:cubicBezTo>
                    <a:pt x="413" y="4835"/>
                    <a:pt x="531" y="4716"/>
                    <a:pt x="531" y="4569"/>
                  </a:cubicBezTo>
                  <a:lnTo>
                    <a:pt x="531" y="266"/>
                  </a:lnTo>
                  <a:cubicBezTo>
                    <a:pt x="531"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4"/>
            <p:cNvSpPr/>
            <p:nvPr/>
          </p:nvSpPr>
          <p:spPr>
            <a:xfrm>
              <a:off x="7271346" y="4413933"/>
              <a:ext cx="17678" cy="55025"/>
            </a:xfrm>
            <a:custGeom>
              <a:rect b="b" l="l" r="r" t="t"/>
              <a:pathLst>
                <a:path extrusionOk="0" h="1659" w="533">
                  <a:moveTo>
                    <a:pt x="267" y="0"/>
                  </a:moveTo>
                  <a:cubicBezTo>
                    <a:pt x="120" y="0"/>
                    <a:pt x="1" y="119"/>
                    <a:pt x="1" y="266"/>
                  </a:cubicBezTo>
                  <a:lnTo>
                    <a:pt x="1" y="1393"/>
                  </a:lnTo>
                  <a:cubicBezTo>
                    <a:pt x="1" y="1539"/>
                    <a:pt x="120" y="1658"/>
                    <a:pt x="267" y="1658"/>
                  </a:cubicBezTo>
                  <a:cubicBezTo>
                    <a:pt x="413" y="1658"/>
                    <a:pt x="532" y="1539"/>
                    <a:pt x="532" y="1393"/>
                  </a:cubicBezTo>
                  <a:lnTo>
                    <a:pt x="532" y="266"/>
                  </a:lnTo>
                  <a:cubicBezTo>
                    <a:pt x="532"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4"/>
            <p:cNvSpPr/>
            <p:nvPr/>
          </p:nvSpPr>
          <p:spPr>
            <a:xfrm>
              <a:off x="7307365" y="4381627"/>
              <a:ext cx="17678" cy="119602"/>
            </a:xfrm>
            <a:custGeom>
              <a:rect b="b" l="l" r="r" t="t"/>
              <a:pathLst>
                <a:path extrusionOk="0" h="3606" w="533">
                  <a:moveTo>
                    <a:pt x="267" y="1"/>
                  </a:moveTo>
                  <a:cubicBezTo>
                    <a:pt x="120" y="1"/>
                    <a:pt x="1" y="120"/>
                    <a:pt x="1" y="267"/>
                  </a:cubicBezTo>
                  <a:lnTo>
                    <a:pt x="1" y="3340"/>
                  </a:lnTo>
                  <a:cubicBezTo>
                    <a:pt x="1" y="3487"/>
                    <a:pt x="120" y="3606"/>
                    <a:pt x="267" y="3606"/>
                  </a:cubicBezTo>
                  <a:cubicBezTo>
                    <a:pt x="414" y="3606"/>
                    <a:pt x="533" y="3487"/>
                    <a:pt x="533" y="3340"/>
                  </a:cubicBezTo>
                  <a:lnTo>
                    <a:pt x="533" y="267"/>
                  </a:lnTo>
                  <a:cubicBezTo>
                    <a:pt x="533" y="120"/>
                    <a:pt x="414"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4"/>
            <p:cNvSpPr/>
            <p:nvPr/>
          </p:nvSpPr>
          <p:spPr>
            <a:xfrm>
              <a:off x="7343452" y="4408858"/>
              <a:ext cx="17645" cy="65207"/>
            </a:xfrm>
            <a:custGeom>
              <a:rect b="b" l="l" r="r" t="t"/>
              <a:pathLst>
                <a:path extrusionOk="0" h="1966" w="532">
                  <a:moveTo>
                    <a:pt x="265" y="0"/>
                  </a:moveTo>
                  <a:cubicBezTo>
                    <a:pt x="118" y="0"/>
                    <a:pt x="0" y="119"/>
                    <a:pt x="0" y="265"/>
                  </a:cubicBezTo>
                  <a:lnTo>
                    <a:pt x="0" y="1700"/>
                  </a:lnTo>
                  <a:cubicBezTo>
                    <a:pt x="0" y="1846"/>
                    <a:pt x="119" y="1965"/>
                    <a:pt x="265" y="1965"/>
                  </a:cubicBezTo>
                  <a:cubicBezTo>
                    <a:pt x="413" y="1965"/>
                    <a:pt x="531" y="1846"/>
                    <a:pt x="531" y="1700"/>
                  </a:cubicBezTo>
                  <a:lnTo>
                    <a:pt x="531" y="265"/>
                  </a:lnTo>
                  <a:cubicBezTo>
                    <a:pt x="531" y="119"/>
                    <a:pt x="413"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4"/>
            <p:cNvSpPr/>
            <p:nvPr/>
          </p:nvSpPr>
          <p:spPr>
            <a:xfrm>
              <a:off x="7007797" y="4300699"/>
              <a:ext cx="17678" cy="41128"/>
            </a:xfrm>
            <a:custGeom>
              <a:rect b="b" l="l" r="r" t="t"/>
              <a:pathLst>
                <a:path extrusionOk="0" h="1240" w="533">
                  <a:moveTo>
                    <a:pt x="267" y="0"/>
                  </a:moveTo>
                  <a:cubicBezTo>
                    <a:pt x="120" y="0"/>
                    <a:pt x="1" y="119"/>
                    <a:pt x="1" y="266"/>
                  </a:cubicBezTo>
                  <a:lnTo>
                    <a:pt x="1" y="974"/>
                  </a:lnTo>
                  <a:cubicBezTo>
                    <a:pt x="1" y="1121"/>
                    <a:pt x="120" y="1240"/>
                    <a:pt x="267" y="1240"/>
                  </a:cubicBezTo>
                  <a:cubicBezTo>
                    <a:pt x="413" y="1240"/>
                    <a:pt x="532" y="1121"/>
                    <a:pt x="532" y="974"/>
                  </a:cubicBezTo>
                  <a:lnTo>
                    <a:pt x="532" y="266"/>
                  </a:lnTo>
                  <a:cubicBezTo>
                    <a:pt x="532"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4"/>
            <p:cNvSpPr/>
            <p:nvPr/>
          </p:nvSpPr>
          <p:spPr>
            <a:xfrm>
              <a:off x="6865442" y="4323253"/>
              <a:ext cx="67927" cy="91410"/>
            </a:xfrm>
            <a:custGeom>
              <a:rect b="b" l="l" r="r" t="t"/>
              <a:pathLst>
                <a:path extrusionOk="0" h="2756" w="2048">
                  <a:moveTo>
                    <a:pt x="1008" y="0"/>
                  </a:moveTo>
                  <a:cubicBezTo>
                    <a:pt x="453" y="0"/>
                    <a:pt x="1" y="452"/>
                    <a:pt x="1" y="1007"/>
                  </a:cubicBezTo>
                  <a:lnTo>
                    <a:pt x="1" y="1749"/>
                  </a:lnTo>
                  <a:cubicBezTo>
                    <a:pt x="1" y="2304"/>
                    <a:pt x="453" y="2756"/>
                    <a:pt x="1008" y="2756"/>
                  </a:cubicBezTo>
                  <a:lnTo>
                    <a:pt x="1070" y="2756"/>
                  </a:lnTo>
                  <a:cubicBezTo>
                    <a:pt x="1356" y="2756"/>
                    <a:pt x="1630" y="2634"/>
                    <a:pt x="1821" y="2420"/>
                  </a:cubicBezTo>
                  <a:cubicBezTo>
                    <a:pt x="1919" y="2311"/>
                    <a:pt x="1910" y="2143"/>
                    <a:pt x="1800" y="2045"/>
                  </a:cubicBezTo>
                  <a:cubicBezTo>
                    <a:pt x="1749" y="2000"/>
                    <a:pt x="1685" y="1977"/>
                    <a:pt x="1622" y="1977"/>
                  </a:cubicBezTo>
                  <a:cubicBezTo>
                    <a:pt x="1549" y="1977"/>
                    <a:pt x="1477" y="2007"/>
                    <a:pt x="1425" y="2066"/>
                  </a:cubicBezTo>
                  <a:cubicBezTo>
                    <a:pt x="1335" y="2167"/>
                    <a:pt x="1205" y="2224"/>
                    <a:pt x="1070" y="2224"/>
                  </a:cubicBezTo>
                  <a:lnTo>
                    <a:pt x="1008" y="2224"/>
                  </a:lnTo>
                  <a:cubicBezTo>
                    <a:pt x="746" y="2224"/>
                    <a:pt x="533" y="2011"/>
                    <a:pt x="533" y="1749"/>
                  </a:cubicBezTo>
                  <a:lnTo>
                    <a:pt x="533" y="1007"/>
                  </a:lnTo>
                  <a:cubicBezTo>
                    <a:pt x="533" y="745"/>
                    <a:pt x="746" y="532"/>
                    <a:pt x="1008" y="532"/>
                  </a:cubicBezTo>
                  <a:lnTo>
                    <a:pt x="1070" y="532"/>
                  </a:lnTo>
                  <a:cubicBezTo>
                    <a:pt x="1256" y="532"/>
                    <a:pt x="1425" y="641"/>
                    <a:pt x="1503" y="809"/>
                  </a:cubicBezTo>
                  <a:cubicBezTo>
                    <a:pt x="1547" y="907"/>
                    <a:pt x="1644" y="964"/>
                    <a:pt x="1745" y="964"/>
                  </a:cubicBezTo>
                  <a:cubicBezTo>
                    <a:pt x="1782" y="964"/>
                    <a:pt x="1819" y="957"/>
                    <a:pt x="1855" y="941"/>
                  </a:cubicBezTo>
                  <a:cubicBezTo>
                    <a:pt x="1989" y="879"/>
                    <a:pt x="2047" y="721"/>
                    <a:pt x="1986" y="587"/>
                  </a:cubicBezTo>
                  <a:cubicBezTo>
                    <a:pt x="1822" y="231"/>
                    <a:pt x="1463" y="0"/>
                    <a:pt x="1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64"/>
          <p:cNvGrpSpPr/>
          <p:nvPr/>
        </p:nvGrpSpPr>
        <p:grpSpPr>
          <a:xfrm>
            <a:off x="7398821" y="3864941"/>
            <a:ext cx="536674" cy="510358"/>
            <a:chOff x="7476387" y="4016321"/>
            <a:chExt cx="601990" cy="572471"/>
          </a:xfrm>
        </p:grpSpPr>
        <p:sp>
          <p:nvSpPr>
            <p:cNvPr id="2945" name="Google Shape;2945;p64"/>
            <p:cNvSpPr/>
            <p:nvPr/>
          </p:nvSpPr>
          <p:spPr>
            <a:xfrm>
              <a:off x="7476387" y="4041959"/>
              <a:ext cx="601990" cy="546833"/>
            </a:xfrm>
            <a:custGeom>
              <a:rect b="b" l="l" r="r" t="t"/>
              <a:pathLst>
                <a:path extrusionOk="0" h="16487" w="18150">
                  <a:moveTo>
                    <a:pt x="3686" y="531"/>
                  </a:moveTo>
                  <a:cubicBezTo>
                    <a:pt x="3996" y="531"/>
                    <a:pt x="4247" y="784"/>
                    <a:pt x="4247" y="1093"/>
                  </a:cubicBezTo>
                  <a:cubicBezTo>
                    <a:pt x="4247" y="1403"/>
                    <a:pt x="3996" y="1654"/>
                    <a:pt x="3686" y="1654"/>
                  </a:cubicBezTo>
                  <a:cubicBezTo>
                    <a:pt x="3377" y="1654"/>
                    <a:pt x="3124" y="1403"/>
                    <a:pt x="3124" y="1093"/>
                  </a:cubicBezTo>
                  <a:cubicBezTo>
                    <a:pt x="3124" y="784"/>
                    <a:pt x="3376" y="531"/>
                    <a:pt x="3686" y="531"/>
                  </a:cubicBezTo>
                  <a:close/>
                  <a:moveTo>
                    <a:pt x="14464" y="531"/>
                  </a:moveTo>
                  <a:cubicBezTo>
                    <a:pt x="14774" y="531"/>
                    <a:pt x="15026" y="784"/>
                    <a:pt x="15026" y="1093"/>
                  </a:cubicBezTo>
                  <a:cubicBezTo>
                    <a:pt x="15026" y="1403"/>
                    <a:pt x="14774" y="1654"/>
                    <a:pt x="14464" y="1654"/>
                  </a:cubicBezTo>
                  <a:cubicBezTo>
                    <a:pt x="14155" y="1654"/>
                    <a:pt x="13904" y="1403"/>
                    <a:pt x="13904" y="1093"/>
                  </a:cubicBezTo>
                  <a:cubicBezTo>
                    <a:pt x="13904" y="784"/>
                    <a:pt x="14155" y="531"/>
                    <a:pt x="14464" y="531"/>
                  </a:cubicBezTo>
                  <a:close/>
                  <a:moveTo>
                    <a:pt x="1602" y="6161"/>
                  </a:moveTo>
                  <a:lnTo>
                    <a:pt x="1602" y="10054"/>
                  </a:lnTo>
                  <a:lnTo>
                    <a:pt x="621" y="10054"/>
                  </a:lnTo>
                  <a:cubicBezTo>
                    <a:pt x="573" y="10054"/>
                    <a:pt x="532" y="10014"/>
                    <a:pt x="532" y="9966"/>
                  </a:cubicBezTo>
                  <a:lnTo>
                    <a:pt x="532" y="6249"/>
                  </a:lnTo>
                  <a:cubicBezTo>
                    <a:pt x="532" y="6202"/>
                    <a:pt x="573" y="6161"/>
                    <a:pt x="621" y="6161"/>
                  </a:cubicBezTo>
                  <a:close/>
                  <a:moveTo>
                    <a:pt x="1897" y="15125"/>
                  </a:moveTo>
                  <a:lnTo>
                    <a:pt x="1897" y="15955"/>
                  </a:lnTo>
                  <a:lnTo>
                    <a:pt x="532" y="15955"/>
                  </a:lnTo>
                  <a:lnTo>
                    <a:pt x="532" y="15125"/>
                  </a:lnTo>
                  <a:close/>
                  <a:moveTo>
                    <a:pt x="11422" y="12862"/>
                  </a:moveTo>
                  <a:lnTo>
                    <a:pt x="11422" y="13637"/>
                  </a:lnTo>
                  <a:lnTo>
                    <a:pt x="9217" y="13637"/>
                  </a:lnTo>
                  <a:cubicBezTo>
                    <a:pt x="9070" y="13637"/>
                    <a:pt x="8951" y="13756"/>
                    <a:pt x="8951" y="13903"/>
                  </a:cubicBezTo>
                  <a:cubicBezTo>
                    <a:pt x="8951" y="14050"/>
                    <a:pt x="9070" y="14169"/>
                    <a:pt x="9217" y="14169"/>
                  </a:cubicBezTo>
                  <a:lnTo>
                    <a:pt x="15722" y="14169"/>
                  </a:lnTo>
                  <a:lnTo>
                    <a:pt x="15722" y="15955"/>
                  </a:lnTo>
                  <a:lnTo>
                    <a:pt x="2429" y="15955"/>
                  </a:lnTo>
                  <a:lnTo>
                    <a:pt x="2429" y="14169"/>
                  </a:lnTo>
                  <a:lnTo>
                    <a:pt x="7444" y="14169"/>
                  </a:lnTo>
                  <a:cubicBezTo>
                    <a:pt x="7591" y="14169"/>
                    <a:pt x="7710" y="14049"/>
                    <a:pt x="7710" y="13903"/>
                  </a:cubicBezTo>
                  <a:cubicBezTo>
                    <a:pt x="7710" y="13756"/>
                    <a:pt x="7591" y="13637"/>
                    <a:pt x="7444" y="13637"/>
                  </a:cubicBezTo>
                  <a:lnTo>
                    <a:pt x="6728" y="13637"/>
                  </a:lnTo>
                  <a:lnTo>
                    <a:pt x="6728" y="12862"/>
                  </a:lnTo>
                  <a:close/>
                  <a:moveTo>
                    <a:pt x="17618" y="15125"/>
                  </a:moveTo>
                  <a:lnTo>
                    <a:pt x="17618" y="15955"/>
                  </a:lnTo>
                  <a:lnTo>
                    <a:pt x="16253" y="15955"/>
                  </a:lnTo>
                  <a:lnTo>
                    <a:pt x="16253" y="15125"/>
                  </a:lnTo>
                  <a:close/>
                  <a:moveTo>
                    <a:pt x="3686" y="0"/>
                  </a:moveTo>
                  <a:cubicBezTo>
                    <a:pt x="3083" y="0"/>
                    <a:pt x="2592" y="490"/>
                    <a:pt x="2592" y="1093"/>
                  </a:cubicBezTo>
                  <a:cubicBezTo>
                    <a:pt x="2592" y="1604"/>
                    <a:pt x="2945" y="2034"/>
                    <a:pt x="3420" y="2153"/>
                  </a:cubicBezTo>
                  <a:lnTo>
                    <a:pt x="3420" y="3354"/>
                  </a:lnTo>
                  <a:lnTo>
                    <a:pt x="2399" y="3354"/>
                  </a:lnTo>
                  <a:cubicBezTo>
                    <a:pt x="1960" y="3354"/>
                    <a:pt x="1602" y="3711"/>
                    <a:pt x="1602" y="4151"/>
                  </a:cubicBezTo>
                  <a:lnTo>
                    <a:pt x="1602" y="5630"/>
                  </a:lnTo>
                  <a:lnTo>
                    <a:pt x="621" y="5630"/>
                  </a:lnTo>
                  <a:cubicBezTo>
                    <a:pt x="279" y="5630"/>
                    <a:pt x="1" y="5908"/>
                    <a:pt x="1" y="6250"/>
                  </a:cubicBezTo>
                  <a:lnTo>
                    <a:pt x="1" y="9966"/>
                  </a:lnTo>
                  <a:cubicBezTo>
                    <a:pt x="1" y="10309"/>
                    <a:pt x="279" y="10587"/>
                    <a:pt x="621" y="10587"/>
                  </a:cubicBezTo>
                  <a:lnTo>
                    <a:pt x="1602" y="10587"/>
                  </a:lnTo>
                  <a:lnTo>
                    <a:pt x="1602" y="12065"/>
                  </a:lnTo>
                  <a:cubicBezTo>
                    <a:pt x="1602" y="12505"/>
                    <a:pt x="1960" y="12862"/>
                    <a:pt x="2399" y="12862"/>
                  </a:cubicBezTo>
                  <a:lnTo>
                    <a:pt x="6196" y="12862"/>
                  </a:lnTo>
                  <a:lnTo>
                    <a:pt x="6196" y="13637"/>
                  </a:lnTo>
                  <a:lnTo>
                    <a:pt x="2340" y="13637"/>
                  </a:lnTo>
                  <a:cubicBezTo>
                    <a:pt x="2095" y="13637"/>
                    <a:pt x="1897" y="13836"/>
                    <a:pt x="1897" y="14080"/>
                  </a:cubicBezTo>
                  <a:lnTo>
                    <a:pt x="1897" y="14594"/>
                  </a:lnTo>
                  <a:lnTo>
                    <a:pt x="443" y="14594"/>
                  </a:lnTo>
                  <a:cubicBezTo>
                    <a:pt x="199" y="14594"/>
                    <a:pt x="1" y="14792"/>
                    <a:pt x="1" y="15037"/>
                  </a:cubicBezTo>
                  <a:lnTo>
                    <a:pt x="1" y="16222"/>
                  </a:lnTo>
                  <a:cubicBezTo>
                    <a:pt x="1" y="16367"/>
                    <a:pt x="120" y="16487"/>
                    <a:pt x="266" y="16487"/>
                  </a:cubicBezTo>
                  <a:lnTo>
                    <a:pt x="17883" y="16487"/>
                  </a:lnTo>
                  <a:cubicBezTo>
                    <a:pt x="18030" y="16487"/>
                    <a:pt x="18149" y="16367"/>
                    <a:pt x="18149" y="16222"/>
                  </a:cubicBezTo>
                  <a:lnTo>
                    <a:pt x="18149" y="15037"/>
                  </a:lnTo>
                  <a:cubicBezTo>
                    <a:pt x="18149" y="14792"/>
                    <a:pt x="17951" y="14594"/>
                    <a:pt x="17707" y="14594"/>
                  </a:cubicBezTo>
                  <a:lnTo>
                    <a:pt x="16253" y="14594"/>
                  </a:lnTo>
                  <a:lnTo>
                    <a:pt x="16253" y="14080"/>
                  </a:lnTo>
                  <a:cubicBezTo>
                    <a:pt x="16253" y="13836"/>
                    <a:pt x="16054" y="13637"/>
                    <a:pt x="15809" y="13637"/>
                  </a:cubicBezTo>
                  <a:lnTo>
                    <a:pt x="11954" y="13637"/>
                  </a:lnTo>
                  <a:lnTo>
                    <a:pt x="11954" y="12862"/>
                  </a:lnTo>
                  <a:lnTo>
                    <a:pt x="15751" y="12862"/>
                  </a:lnTo>
                  <a:cubicBezTo>
                    <a:pt x="16190" y="12862"/>
                    <a:pt x="16548" y="12505"/>
                    <a:pt x="16548" y="12064"/>
                  </a:cubicBezTo>
                  <a:lnTo>
                    <a:pt x="16548" y="10586"/>
                  </a:lnTo>
                  <a:lnTo>
                    <a:pt x="17529" y="10586"/>
                  </a:lnTo>
                  <a:cubicBezTo>
                    <a:pt x="17871" y="10586"/>
                    <a:pt x="18149" y="10308"/>
                    <a:pt x="18149" y="9966"/>
                  </a:cubicBezTo>
                  <a:lnTo>
                    <a:pt x="18149" y="6250"/>
                  </a:lnTo>
                  <a:cubicBezTo>
                    <a:pt x="18149" y="5907"/>
                    <a:pt x="17871" y="5629"/>
                    <a:pt x="17529" y="5629"/>
                  </a:cubicBezTo>
                  <a:lnTo>
                    <a:pt x="16548" y="5629"/>
                  </a:lnTo>
                  <a:lnTo>
                    <a:pt x="16548" y="4151"/>
                  </a:lnTo>
                  <a:cubicBezTo>
                    <a:pt x="16548" y="3711"/>
                    <a:pt x="16190" y="3354"/>
                    <a:pt x="15751" y="3354"/>
                  </a:cubicBezTo>
                  <a:lnTo>
                    <a:pt x="14730" y="3354"/>
                  </a:lnTo>
                  <a:lnTo>
                    <a:pt x="14730" y="2153"/>
                  </a:lnTo>
                  <a:cubicBezTo>
                    <a:pt x="15206" y="2034"/>
                    <a:pt x="15558" y="1604"/>
                    <a:pt x="15558" y="1093"/>
                  </a:cubicBezTo>
                  <a:cubicBezTo>
                    <a:pt x="15558" y="490"/>
                    <a:pt x="15067" y="0"/>
                    <a:pt x="14464" y="0"/>
                  </a:cubicBezTo>
                  <a:cubicBezTo>
                    <a:pt x="13862" y="0"/>
                    <a:pt x="13372" y="490"/>
                    <a:pt x="13372" y="1093"/>
                  </a:cubicBezTo>
                  <a:cubicBezTo>
                    <a:pt x="13372" y="1604"/>
                    <a:pt x="13724" y="2034"/>
                    <a:pt x="14198" y="2153"/>
                  </a:cubicBezTo>
                  <a:lnTo>
                    <a:pt x="14198" y="3354"/>
                  </a:lnTo>
                  <a:lnTo>
                    <a:pt x="12904" y="3354"/>
                  </a:lnTo>
                  <a:cubicBezTo>
                    <a:pt x="12757" y="3354"/>
                    <a:pt x="12638" y="3473"/>
                    <a:pt x="12638" y="3619"/>
                  </a:cubicBezTo>
                  <a:cubicBezTo>
                    <a:pt x="12638" y="3766"/>
                    <a:pt x="12757" y="3884"/>
                    <a:pt x="12904" y="3884"/>
                  </a:cubicBezTo>
                  <a:lnTo>
                    <a:pt x="15751" y="3884"/>
                  </a:lnTo>
                  <a:cubicBezTo>
                    <a:pt x="15898" y="3884"/>
                    <a:pt x="16017" y="4004"/>
                    <a:pt x="16017" y="4150"/>
                  </a:cubicBezTo>
                  <a:lnTo>
                    <a:pt x="16017" y="7139"/>
                  </a:lnTo>
                  <a:cubicBezTo>
                    <a:pt x="16017" y="7286"/>
                    <a:pt x="16136" y="7405"/>
                    <a:pt x="16282" y="7405"/>
                  </a:cubicBezTo>
                  <a:cubicBezTo>
                    <a:pt x="16430" y="7405"/>
                    <a:pt x="16548" y="7286"/>
                    <a:pt x="16548" y="7139"/>
                  </a:cubicBezTo>
                  <a:lnTo>
                    <a:pt x="16548" y="6161"/>
                  </a:lnTo>
                  <a:lnTo>
                    <a:pt x="17529" y="6161"/>
                  </a:lnTo>
                  <a:cubicBezTo>
                    <a:pt x="17577" y="6161"/>
                    <a:pt x="17617" y="6202"/>
                    <a:pt x="17617" y="6249"/>
                  </a:cubicBezTo>
                  <a:lnTo>
                    <a:pt x="17617" y="9966"/>
                  </a:lnTo>
                  <a:cubicBezTo>
                    <a:pt x="17617" y="10014"/>
                    <a:pt x="17577" y="10055"/>
                    <a:pt x="17529" y="10055"/>
                  </a:cubicBezTo>
                  <a:lnTo>
                    <a:pt x="16548" y="10055"/>
                  </a:lnTo>
                  <a:lnTo>
                    <a:pt x="16548" y="8699"/>
                  </a:lnTo>
                  <a:cubicBezTo>
                    <a:pt x="16548" y="8552"/>
                    <a:pt x="16430" y="8433"/>
                    <a:pt x="16282" y="8433"/>
                  </a:cubicBezTo>
                  <a:cubicBezTo>
                    <a:pt x="16136" y="8433"/>
                    <a:pt x="16017" y="8552"/>
                    <a:pt x="16017" y="8699"/>
                  </a:cubicBezTo>
                  <a:lnTo>
                    <a:pt x="16017" y="12064"/>
                  </a:lnTo>
                  <a:cubicBezTo>
                    <a:pt x="16017" y="12211"/>
                    <a:pt x="15897" y="12330"/>
                    <a:pt x="15751" y="12330"/>
                  </a:cubicBezTo>
                  <a:lnTo>
                    <a:pt x="2400" y="12330"/>
                  </a:lnTo>
                  <a:cubicBezTo>
                    <a:pt x="2253" y="12330"/>
                    <a:pt x="2134" y="12211"/>
                    <a:pt x="2134" y="12064"/>
                  </a:cubicBezTo>
                  <a:lnTo>
                    <a:pt x="2134" y="4150"/>
                  </a:lnTo>
                  <a:cubicBezTo>
                    <a:pt x="2134" y="4004"/>
                    <a:pt x="2253" y="3885"/>
                    <a:pt x="2400" y="3885"/>
                  </a:cubicBezTo>
                  <a:lnTo>
                    <a:pt x="11166" y="3885"/>
                  </a:lnTo>
                  <a:cubicBezTo>
                    <a:pt x="11313" y="3885"/>
                    <a:pt x="11432" y="3766"/>
                    <a:pt x="11432" y="3619"/>
                  </a:cubicBezTo>
                  <a:cubicBezTo>
                    <a:pt x="11432" y="3472"/>
                    <a:pt x="11313" y="3354"/>
                    <a:pt x="11166" y="3354"/>
                  </a:cubicBezTo>
                  <a:lnTo>
                    <a:pt x="3952" y="3354"/>
                  </a:lnTo>
                  <a:lnTo>
                    <a:pt x="3952" y="2153"/>
                  </a:lnTo>
                  <a:cubicBezTo>
                    <a:pt x="4426" y="2034"/>
                    <a:pt x="4779" y="1604"/>
                    <a:pt x="4779" y="1093"/>
                  </a:cubicBezTo>
                  <a:cubicBezTo>
                    <a:pt x="4779" y="490"/>
                    <a:pt x="4288" y="0"/>
                    <a:pt x="3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4"/>
            <p:cNvSpPr/>
            <p:nvPr/>
          </p:nvSpPr>
          <p:spPr>
            <a:xfrm>
              <a:off x="7571445" y="4195093"/>
              <a:ext cx="411874" cy="231575"/>
            </a:xfrm>
            <a:custGeom>
              <a:rect b="b" l="l" r="r" t="t"/>
              <a:pathLst>
                <a:path extrusionOk="0" h="6982" w="12418">
                  <a:moveTo>
                    <a:pt x="7700" y="532"/>
                  </a:moveTo>
                  <a:lnTo>
                    <a:pt x="7524" y="880"/>
                  </a:lnTo>
                  <a:lnTo>
                    <a:pt x="4894" y="880"/>
                  </a:lnTo>
                  <a:lnTo>
                    <a:pt x="4718" y="532"/>
                  </a:lnTo>
                  <a:close/>
                  <a:moveTo>
                    <a:pt x="11886" y="532"/>
                  </a:moveTo>
                  <a:lnTo>
                    <a:pt x="11886" y="6449"/>
                  </a:lnTo>
                  <a:lnTo>
                    <a:pt x="532" y="6449"/>
                  </a:lnTo>
                  <a:lnTo>
                    <a:pt x="532" y="532"/>
                  </a:lnTo>
                  <a:lnTo>
                    <a:pt x="4124" y="532"/>
                  </a:lnTo>
                  <a:lnTo>
                    <a:pt x="4444" y="1170"/>
                  </a:lnTo>
                  <a:cubicBezTo>
                    <a:pt x="4516" y="1313"/>
                    <a:pt x="4677" y="1411"/>
                    <a:pt x="4836" y="1411"/>
                  </a:cubicBezTo>
                  <a:lnTo>
                    <a:pt x="7583" y="1411"/>
                  </a:lnTo>
                  <a:cubicBezTo>
                    <a:pt x="7742" y="1411"/>
                    <a:pt x="7903" y="1313"/>
                    <a:pt x="7974" y="1170"/>
                  </a:cubicBezTo>
                  <a:lnTo>
                    <a:pt x="8295" y="532"/>
                  </a:lnTo>
                  <a:close/>
                  <a:moveTo>
                    <a:pt x="444" y="0"/>
                  </a:moveTo>
                  <a:cubicBezTo>
                    <a:pt x="199" y="0"/>
                    <a:pt x="0" y="200"/>
                    <a:pt x="0" y="444"/>
                  </a:cubicBezTo>
                  <a:lnTo>
                    <a:pt x="0" y="6538"/>
                  </a:lnTo>
                  <a:cubicBezTo>
                    <a:pt x="0" y="6782"/>
                    <a:pt x="199" y="6981"/>
                    <a:pt x="444" y="6981"/>
                  </a:cubicBezTo>
                  <a:lnTo>
                    <a:pt x="11975" y="6981"/>
                  </a:lnTo>
                  <a:cubicBezTo>
                    <a:pt x="12219" y="6981"/>
                    <a:pt x="12418" y="6782"/>
                    <a:pt x="12418" y="6538"/>
                  </a:cubicBezTo>
                  <a:lnTo>
                    <a:pt x="12418" y="444"/>
                  </a:lnTo>
                  <a:cubicBezTo>
                    <a:pt x="12418" y="200"/>
                    <a:pt x="12219" y="0"/>
                    <a:pt x="11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4"/>
            <p:cNvSpPr/>
            <p:nvPr/>
          </p:nvSpPr>
          <p:spPr>
            <a:xfrm>
              <a:off x="7634331" y="4249621"/>
              <a:ext cx="54063" cy="79171"/>
            </a:xfrm>
            <a:custGeom>
              <a:rect b="b" l="l" r="r" t="t"/>
              <a:pathLst>
                <a:path extrusionOk="0" h="2387" w="1630">
                  <a:moveTo>
                    <a:pt x="1097" y="532"/>
                  </a:moveTo>
                  <a:lnTo>
                    <a:pt x="1097" y="1855"/>
                  </a:lnTo>
                  <a:lnTo>
                    <a:pt x="532" y="1855"/>
                  </a:lnTo>
                  <a:lnTo>
                    <a:pt x="532" y="532"/>
                  </a:lnTo>
                  <a:close/>
                  <a:moveTo>
                    <a:pt x="373" y="0"/>
                  </a:moveTo>
                  <a:cubicBezTo>
                    <a:pt x="168" y="0"/>
                    <a:pt x="1" y="168"/>
                    <a:pt x="1" y="372"/>
                  </a:cubicBezTo>
                  <a:lnTo>
                    <a:pt x="1" y="2014"/>
                  </a:lnTo>
                  <a:cubicBezTo>
                    <a:pt x="1" y="2219"/>
                    <a:pt x="168" y="2386"/>
                    <a:pt x="373" y="2386"/>
                  </a:cubicBezTo>
                  <a:lnTo>
                    <a:pt x="1256" y="2386"/>
                  </a:lnTo>
                  <a:cubicBezTo>
                    <a:pt x="1462" y="2386"/>
                    <a:pt x="1629" y="2219"/>
                    <a:pt x="1629" y="2014"/>
                  </a:cubicBezTo>
                  <a:lnTo>
                    <a:pt x="1629" y="372"/>
                  </a:lnTo>
                  <a:cubicBezTo>
                    <a:pt x="1629" y="168"/>
                    <a:pt x="1462" y="0"/>
                    <a:pt x="1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4"/>
            <p:cNvSpPr/>
            <p:nvPr/>
          </p:nvSpPr>
          <p:spPr>
            <a:xfrm>
              <a:off x="7866404" y="4249621"/>
              <a:ext cx="54030" cy="79171"/>
            </a:xfrm>
            <a:custGeom>
              <a:rect b="b" l="l" r="r" t="t"/>
              <a:pathLst>
                <a:path extrusionOk="0" h="2387" w="1629">
                  <a:moveTo>
                    <a:pt x="1096" y="532"/>
                  </a:moveTo>
                  <a:lnTo>
                    <a:pt x="1096" y="1855"/>
                  </a:lnTo>
                  <a:lnTo>
                    <a:pt x="532" y="1855"/>
                  </a:lnTo>
                  <a:lnTo>
                    <a:pt x="532" y="532"/>
                  </a:lnTo>
                  <a:close/>
                  <a:moveTo>
                    <a:pt x="373" y="0"/>
                  </a:moveTo>
                  <a:cubicBezTo>
                    <a:pt x="167" y="0"/>
                    <a:pt x="1" y="168"/>
                    <a:pt x="1" y="372"/>
                  </a:cubicBezTo>
                  <a:lnTo>
                    <a:pt x="1" y="2014"/>
                  </a:lnTo>
                  <a:cubicBezTo>
                    <a:pt x="1" y="2219"/>
                    <a:pt x="167" y="2386"/>
                    <a:pt x="373" y="2386"/>
                  </a:cubicBezTo>
                  <a:lnTo>
                    <a:pt x="1256" y="2386"/>
                  </a:lnTo>
                  <a:cubicBezTo>
                    <a:pt x="1461" y="2386"/>
                    <a:pt x="1628" y="2219"/>
                    <a:pt x="1628" y="2014"/>
                  </a:cubicBezTo>
                  <a:lnTo>
                    <a:pt x="1628" y="372"/>
                  </a:lnTo>
                  <a:cubicBezTo>
                    <a:pt x="1628" y="168"/>
                    <a:pt x="1461" y="0"/>
                    <a:pt x="1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4"/>
            <p:cNvSpPr/>
            <p:nvPr/>
          </p:nvSpPr>
          <p:spPr>
            <a:xfrm>
              <a:off x="7705641" y="4327365"/>
              <a:ext cx="143483" cy="49486"/>
            </a:xfrm>
            <a:custGeom>
              <a:rect b="b" l="l" r="r" t="t"/>
              <a:pathLst>
                <a:path extrusionOk="0" h="1492" w="4326">
                  <a:moveTo>
                    <a:pt x="3794" y="532"/>
                  </a:moveTo>
                  <a:lnTo>
                    <a:pt x="3794" y="959"/>
                  </a:lnTo>
                  <a:lnTo>
                    <a:pt x="532" y="959"/>
                  </a:lnTo>
                  <a:lnTo>
                    <a:pt x="532" y="532"/>
                  </a:lnTo>
                  <a:close/>
                  <a:moveTo>
                    <a:pt x="372" y="0"/>
                  </a:moveTo>
                  <a:cubicBezTo>
                    <a:pt x="168" y="0"/>
                    <a:pt x="1" y="168"/>
                    <a:pt x="1" y="373"/>
                  </a:cubicBezTo>
                  <a:lnTo>
                    <a:pt x="1" y="1119"/>
                  </a:lnTo>
                  <a:cubicBezTo>
                    <a:pt x="1" y="1324"/>
                    <a:pt x="168" y="1491"/>
                    <a:pt x="372" y="1491"/>
                  </a:cubicBezTo>
                  <a:lnTo>
                    <a:pt x="3954" y="1491"/>
                  </a:lnTo>
                  <a:cubicBezTo>
                    <a:pt x="4159" y="1491"/>
                    <a:pt x="4325" y="1324"/>
                    <a:pt x="4325" y="1119"/>
                  </a:cubicBezTo>
                  <a:lnTo>
                    <a:pt x="4325" y="373"/>
                  </a:lnTo>
                  <a:cubicBezTo>
                    <a:pt x="4325" y="168"/>
                    <a:pt x="4159" y="0"/>
                    <a:pt x="3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4"/>
            <p:cNvSpPr/>
            <p:nvPr/>
          </p:nvSpPr>
          <p:spPr>
            <a:xfrm>
              <a:off x="7659704" y="4016321"/>
              <a:ext cx="235390" cy="97048"/>
            </a:xfrm>
            <a:custGeom>
              <a:rect b="b" l="l" r="r" t="t"/>
              <a:pathLst>
                <a:path extrusionOk="0" h="2926" w="7097">
                  <a:moveTo>
                    <a:pt x="4059" y="0"/>
                  </a:moveTo>
                  <a:cubicBezTo>
                    <a:pt x="4009" y="0"/>
                    <a:pt x="3970" y="12"/>
                    <a:pt x="3950" y="20"/>
                  </a:cubicBezTo>
                  <a:cubicBezTo>
                    <a:pt x="3902" y="38"/>
                    <a:pt x="3744" y="116"/>
                    <a:pt x="3744" y="354"/>
                  </a:cubicBezTo>
                  <a:lnTo>
                    <a:pt x="3744" y="2062"/>
                  </a:lnTo>
                  <a:lnTo>
                    <a:pt x="2633" y="845"/>
                  </a:lnTo>
                  <a:cubicBezTo>
                    <a:pt x="2539" y="742"/>
                    <a:pt x="2442" y="716"/>
                    <a:pt x="2368" y="716"/>
                  </a:cubicBezTo>
                  <a:cubicBezTo>
                    <a:pt x="2316" y="716"/>
                    <a:pt x="2276" y="729"/>
                    <a:pt x="2256" y="736"/>
                  </a:cubicBezTo>
                  <a:cubicBezTo>
                    <a:pt x="2208" y="755"/>
                    <a:pt x="2052" y="834"/>
                    <a:pt x="2052" y="1071"/>
                  </a:cubicBezTo>
                  <a:lnTo>
                    <a:pt x="2052" y="1763"/>
                  </a:lnTo>
                  <a:lnTo>
                    <a:pt x="266" y="1763"/>
                  </a:lnTo>
                  <a:cubicBezTo>
                    <a:pt x="120" y="1763"/>
                    <a:pt x="1" y="1882"/>
                    <a:pt x="1" y="2029"/>
                  </a:cubicBezTo>
                  <a:cubicBezTo>
                    <a:pt x="1" y="2176"/>
                    <a:pt x="120" y="2295"/>
                    <a:pt x="266" y="2295"/>
                  </a:cubicBezTo>
                  <a:lnTo>
                    <a:pt x="2140" y="2295"/>
                  </a:lnTo>
                  <a:cubicBezTo>
                    <a:pt x="2385" y="2295"/>
                    <a:pt x="2584" y="2096"/>
                    <a:pt x="2584" y="1851"/>
                  </a:cubicBezTo>
                  <a:lnTo>
                    <a:pt x="2584" y="1579"/>
                  </a:lnTo>
                  <a:lnTo>
                    <a:pt x="3694" y="2796"/>
                  </a:lnTo>
                  <a:cubicBezTo>
                    <a:pt x="3788" y="2900"/>
                    <a:pt x="3886" y="2925"/>
                    <a:pt x="3960" y="2925"/>
                  </a:cubicBezTo>
                  <a:cubicBezTo>
                    <a:pt x="4011" y="2925"/>
                    <a:pt x="4051" y="2913"/>
                    <a:pt x="4071" y="2905"/>
                  </a:cubicBezTo>
                  <a:cubicBezTo>
                    <a:pt x="4119" y="2886"/>
                    <a:pt x="4276" y="2807"/>
                    <a:pt x="4276" y="2571"/>
                  </a:cubicBezTo>
                  <a:lnTo>
                    <a:pt x="4276" y="878"/>
                  </a:lnTo>
                  <a:lnTo>
                    <a:pt x="5001" y="1696"/>
                  </a:lnTo>
                  <a:cubicBezTo>
                    <a:pt x="5117" y="1827"/>
                    <a:pt x="5320" y="1918"/>
                    <a:pt x="5495" y="1918"/>
                  </a:cubicBezTo>
                  <a:lnTo>
                    <a:pt x="6830" y="1918"/>
                  </a:lnTo>
                  <a:cubicBezTo>
                    <a:pt x="6977" y="1918"/>
                    <a:pt x="7095" y="1799"/>
                    <a:pt x="7095" y="1652"/>
                  </a:cubicBezTo>
                  <a:cubicBezTo>
                    <a:pt x="7096" y="1506"/>
                    <a:pt x="6977" y="1387"/>
                    <a:pt x="6830" y="1387"/>
                  </a:cubicBezTo>
                  <a:lnTo>
                    <a:pt x="5496" y="1387"/>
                  </a:lnTo>
                  <a:cubicBezTo>
                    <a:pt x="5471" y="1386"/>
                    <a:pt x="5416" y="1360"/>
                    <a:pt x="5399" y="1344"/>
                  </a:cubicBezTo>
                  <a:lnTo>
                    <a:pt x="4326" y="134"/>
                  </a:lnTo>
                  <a:cubicBezTo>
                    <a:pt x="4232" y="27"/>
                    <a:pt x="4133" y="0"/>
                    <a:pt x="40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4"/>
            <p:cNvSpPr/>
            <p:nvPr/>
          </p:nvSpPr>
          <p:spPr>
            <a:xfrm>
              <a:off x="7861130" y="4533402"/>
              <a:ext cx="17678" cy="17645"/>
            </a:xfrm>
            <a:custGeom>
              <a:rect b="b" l="l" r="r" t="t"/>
              <a:pathLst>
                <a:path extrusionOk="0" h="532" w="533">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5" y="454"/>
                  </a:cubicBezTo>
                  <a:cubicBezTo>
                    <a:pt x="504" y="405"/>
                    <a:pt x="533" y="336"/>
                    <a:pt x="533" y="266"/>
                  </a:cubicBezTo>
                  <a:cubicBezTo>
                    <a:pt x="533" y="196"/>
                    <a:pt x="504" y="127"/>
                    <a:pt x="455" y="78"/>
                  </a:cubicBezTo>
                  <a:cubicBezTo>
                    <a:pt x="405" y="29"/>
                    <a:pt x="33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4"/>
            <p:cNvSpPr/>
            <p:nvPr/>
          </p:nvSpPr>
          <p:spPr>
            <a:xfrm>
              <a:off x="7906271" y="4533402"/>
              <a:ext cx="17678" cy="17645"/>
            </a:xfrm>
            <a:custGeom>
              <a:rect b="b" l="l" r="r" t="t"/>
              <a:pathLst>
                <a:path extrusionOk="0" h="532" w="533">
                  <a:moveTo>
                    <a:pt x="266" y="0"/>
                  </a:moveTo>
                  <a:cubicBezTo>
                    <a:pt x="195" y="0"/>
                    <a:pt x="127" y="29"/>
                    <a:pt x="77" y="78"/>
                  </a:cubicBezTo>
                  <a:cubicBezTo>
                    <a:pt x="29" y="127"/>
                    <a:pt x="0" y="196"/>
                    <a:pt x="0" y="266"/>
                  </a:cubicBezTo>
                  <a:cubicBezTo>
                    <a:pt x="0" y="336"/>
                    <a:pt x="28" y="405"/>
                    <a:pt x="77"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4" y="29"/>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4"/>
            <p:cNvSpPr/>
            <p:nvPr/>
          </p:nvSpPr>
          <p:spPr>
            <a:xfrm>
              <a:off x="7951346" y="4533402"/>
              <a:ext cx="17678" cy="17645"/>
            </a:xfrm>
            <a:custGeom>
              <a:rect b="b" l="l" r="r" t="t"/>
              <a:pathLst>
                <a:path extrusionOk="0" h="532" w="533">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4"/>
            <p:cNvSpPr/>
            <p:nvPr/>
          </p:nvSpPr>
          <p:spPr>
            <a:xfrm>
              <a:off x="7585773" y="4533402"/>
              <a:ext cx="90348" cy="17645"/>
            </a:xfrm>
            <a:custGeom>
              <a:rect b="b" l="l" r="r" t="t"/>
              <a:pathLst>
                <a:path extrusionOk="0" h="532" w="2724">
                  <a:moveTo>
                    <a:pt x="265" y="0"/>
                  </a:moveTo>
                  <a:cubicBezTo>
                    <a:pt x="119" y="0"/>
                    <a:pt x="1" y="119"/>
                    <a:pt x="1" y="266"/>
                  </a:cubicBezTo>
                  <a:cubicBezTo>
                    <a:pt x="1" y="413"/>
                    <a:pt x="120" y="532"/>
                    <a:pt x="265" y="532"/>
                  </a:cubicBezTo>
                  <a:lnTo>
                    <a:pt x="2457" y="532"/>
                  </a:lnTo>
                  <a:cubicBezTo>
                    <a:pt x="2604" y="532"/>
                    <a:pt x="2723" y="413"/>
                    <a:pt x="2723" y="266"/>
                  </a:cubicBezTo>
                  <a:cubicBezTo>
                    <a:pt x="2723" y="119"/>
                    <a:pt x="2604" y="0"/>
                    <a:pt x="24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955" name="Google Shape;2955;p64"/>
          <p:cNvPicPr preferRelativeResize="0"/>
          <p:nvPr/>
        </p:nvPicPr>
        <p:blipFill rotWithShape="1">
          <a:blip r:embed="rId3">
            <a:alphaModFix/>
          </a:blip>
          <a:srcRect b="8336" l="18647" r="8852" t="7960"/>
          <a:stretch/>
        </p:blipFill>
        <p:spPr>
          <a:xfrm rot="9520382">
            <a:off x="1070733" y="351226"/>
            <a:ext cx="1175235" cy="763225"/>
          </a:xfrm>
          <a:prstGeom prst="rect">
            <a:avLst/>
          </a:prstGeom>
          <a:noFill/>
          <a:ln>
            <a:noFill/>
          </a:ln>
        </p:spPr>
      </p:pic>
      <p:grpSp>
        <p:nvGrpSpPr>
          <p:cNvPr id="2956" name="Google Shape;2956;p64"/>
          <p:cNvGrpSpPr/>
          <p:nvPr/>
        </p:nvGrpSpPr>
        <p:grpSpPr>
          <a:xfrm>
            <a:off x="7816150" y="894463"/>
            <a:ext cx="76825" cy="76800"/>
            <a:chOff x="3104875" y="1099400"/>
            <a:chExt cx="76825" cy="76800"/>
          </a:xfrm>
        </p:grpSpPr>
        <p:sp>
          <p:nvSpPr>
            <p:cNvPr id="2957" name="Google Shape;2957;p6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9" name="Google Shape;2959;p64"/>
          <p:cNvGrpSpPr/>
          <p:nvPr/>
        </p:nvGrpSpPr>
        <p:grpSpPr>
          <a:xfrm rot="1891135">
            <a:off x="727637" y="2668368"/>
            <a:ext cx="76828" cy="76803"/>
            <a:chOff x="3104875" y="1099400"/>
            <a:chExt cx="76825" cy="76800"/>
          </a:xfrm>
        </p:grpSpPr>
        <p:sp>
          <p:nvSpPr>
            <p:cNvPr id="2960" name="Google Shape;2960;p6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2" name="Google Shape;2962;p64"/>
          <p:cNvGrpSpPr/>
          <p:nvPr/>
        </p:nvGrpSpPr>
        <p:grpSpPr>
          <a:xfrm>
            <a:off x="818875" y="817663"/>
            <a:ext cx="76825" cy="76800"/>
            <a:chOff x="3104875" y="1099400"/>
            <a:chExt cx="76825" cy="76800"/>
          </a:xfrm>
        </p:grpSpPr>
        <p:sp>
          <p:nvSpPr>
            <p:cNvPr id="2963" name="Google Shape;2963;p6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8" name="Shape 2968"/>
        <p:cNvGrpSpPr/>
        <p:nvPr/>
      </p:nvGrpSpPr>
      <p:grpSpPr>
        <a:xfrm>
          <a:off x="0" y="0"/>
          <a:ext cx="0" cy="0"/>
          <a:chOff x="0" y="0"/>
          <a:chExt cx="0" cy="0"/>
        </a:xfrm>
      </p:grpSpPr>
      <p:sp>
        <p:nvSpPr>
          <p:cNvPr id="2969" name="Google Shape;2969;p6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970" name="Google Shape;2970;p65"/>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creative template:</a:t>
            </a:r>
            <a:endParaRPr/>
          </a:p>
          <a:p>
            <a:pPr indent="0" lvl="0" marL="0" rtl="0" algn="l">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indent="-317500" lvl="0" marL="457200" rtl="0" algn="l">
              <a:spcBef>
                <a:spcPts val="0"/>
              </a:spcBef>
              <a:spcAft>
                <a:spcPts val="0"/>
              </a:spcAft>
              <a:buSzPts val="1400"/>
              <a:buChar char="◆"/>
            </a:pPr>
            <a:r>
              <a:rPr lang="en" u="sng">
                <a:hlinkClick r:id="rId3"/>
              </a:rPr>
              <a:t>Gradient metaverse concept twitch banner</a:t>
            </a:r>
            <a:endParaRPr u="sng"/>
          </a:p>
        </p:txBody>
      </p:sp>
      <p:grpSp>
        <p:nvGrpSpPr>
          <p:cNvPr id="2971" name="Google Shape;2971;p65"/>
          <p:cNvGrpSpPr/>
          <p:nvPr/>
        </p:nvGrpSpPr>
        <p:grpSpPr>
          <a:xfrm>
            <a:off x="2520314" y="3529125"/>
            <a:ext cx="651386" cy="752185"/>
            <a:chOff x="6025625" y="2260150"/>
            <a:chExt cx="765706" cy="884196"/>
          </a:xfrm>
        </p:grpSpPr>
        <p:sp>
          <p:nvSpPr>
            <p:cNvPr id="2972" name="Google Shape;2972;p65"/>
            <p:cNvSpPr/>
            <p:nvPr/>
          </p:nvSpPr>
          <p:spPr>
            <a:xfrm>
              <a:off x="6025625" y="2260150"/>
              <a:ext cx="765706" cy="884196"/>
            </a:xfrm>
            <a:custGeom>
              <a:rect b="b" l="l" r="r" t="t"/>
              <a:pathLst>
                <a:path extrusionOk="0" h="7007" w="6068">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5"/>
            <p:cNvSpPr/>
            <p:nvPr/>
          </p:nvSpPr>
          <p:spPr>
            <a:xfrm>
              <a:off x="6029158" y="2479213"/>
              <a:ext cx="382853" cy="229156"/>
            </a:xfrm>
            <a:custGeom>
              <a:rect b="b" l="l" r="r" t="t"/>
              <a:pathLst>
                <a:path extrusionOk="0" h="1816" w="3034">
                  <a:moveTo>
                    <a:pt x="2979" y="1816"/>
                  </a:moveTo>
                  <a:lnTo>
                    <a:pt x="1" y="97"/>
                  </a:lnTo>
                  <a:lnTo>
                    <a:pt x="57" y="0"/>
                  </a:lnTo>
                  <a:lnTo>
                    <a:pt x="3034" y="171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5"/>
            <p:cNvSpPr/>
            <p:nvPr/>
          </p:nvSpPr>
          <p:spPr>
            <a:xfrm>
              <a:off x="6401409" y="2479213"/>
              <a:ext cx="386386" cy="656932"/>
            </a:xfrm>
            <a:custGeom>
              <a:rect b="b" l="l" r="r" t="t"/>
              <a:pathLst>
                <a:path extrusionOk="0" h="5206" w="3062">
                  <a:moveTo>
                    <a:pt x="113" y="5206"/>
                  </a:moveTo>
                  <a:lnTo>
                    <a:pt x="1" y="5206"/>
                  </a:lnTo>
                  <a:lnTo>
                    <a:pt x="1" y="1736"/>
                  </a:lnTo>
                  <a:lnTo>
                    <a:pt x="3006" y="0"/>
                  </a:lnTo>
                  <a:lnTo>
                    <a:pt x="3062" y="97"/>
                  </a:lnTo>
                  <a:lnTo>
                    <a:pt x="113" y="180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5" name="Google Shape;2975;p65"/>
          <p:cNvGrpSpPr/>
          <p:nvPr/>
        </p:nvGrpSpPr>
        <p:grpSpPr>
          <a:xfrm>
            <a:off x="5172339" y="3440918"/>
            <a:ext cx="819050" cy="928600"/>
            <a:chOff x="4672025" y="3381400"/>
            <a:chExt cx="819050" cy="928600"/>
          </a:xfrm>
        </p:grpSpPr>
        <p:sp>
          <p:nvSpPr>
            <p:cNvPr id="2976" name="Google Shape;2976;p65"/>
            <p:cNvSpPr/>
            <p:nvPr/>
          </p:nvSpPr>
          <p:spPr>
            <a:xfrm>
              <a:off x="4695900" y="3402275"/>
              <a:ext cx="765698" cy="884359"/>
            </a:xfrm>
            <a:custGeom>
              <a:rect b="b" l="l" r="r" t="t"/>
              <a:pathLst>
                <a:path extrusionOk="0" h="4263" w="3691">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5"/>
            <p:cNvSpPr/>
            <p:nvPr/>
          </p:nvSpPr>
          <p:spPr>
            <a:xfrm>
              <a:off x="4698804" y="3621550"/>
              <a:ext cx="383160" cy="229232"/>
            </a:xfrm>
            <a:custGeom>
              <a:rect b="b" l="l" r="r" t="t"/>
              <a:pathLst>
                <a:path extrusionOk="0" h="1105" w="1847">
                  <a:moveTo>
                    <a:pt x="35" y="1"/>
                  </a:moveTo>
                  <a:lnTo>
                    <a:pt x="1" y="59"/>
                  </a:lnTo>
                  <a:lnTo>
                    <a:pt x="1812" y="1105"/>
                  </a:lnTo>
                  <a:lnTo>
                    <a:pt x="1846" y="1046"/>
                  </a:lnTo>
                  <a:lnTo>
                    <a:pt x="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5"/>
            <p:cNvSpPr/>
            <p:nvPr/>
          </p:nvSpPr>
          <p:spPr>
            <a:xfrm>
              <a:off x="5071593" y="3621343"/>
              <a:ext cx="386479" cy="657202"/>
            </a:xfrm>
            <a:custGeom>
              <a:rect b="b" l="l" r="r" t="t"/>
              <a:pathLst>
                <a:path extrusionOk="0" h="3168" w="1863">
                  <a:moveTo>
                    <a:pt x="1830" y="1"/>
                  </a:moveTo>
                  <a:lnTo>
                    <a:pt x="1" y="1057"/>
                  </a:lnTo>
                  <a:lnTo>
                    <a:pt x="1" y="3167"/>
                  </a:lnTo>
                  <a:lnTo>
                    <a:pt x="69" y="3167"/>
                  </a:lnTo>
                  <a:lnTo>
                    <a:pt x="69" y="1095"/>
                  </a:lnTo>
                  <a:lnTo>
                    <a:pt x="1862" y="59"/>
                  </a:lnTo>
                  <a:lnTo>
                    <a:pt x="18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5"/>
            <p:cNvSpPr/>
            <p:nvPr/>
          </p:nvSpPr>
          <p:spPr>
            <a:xfrm>
              <a:off x="5053025" y="3814775"/>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5"/>
            <p:cNvSpPr/>
            <p:nvPr/>
          </p:nvSpPr>
          <p:spPr>
            <a:xfrm>
              <a:off x="4672025" y="359570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5"/>
            <p:cNvSpPr/>
            <p:nvPr/>
          </p:nvSpPr>
          <p:spPr>
            <a:xfrm>
              <a:off x="5043500" y="338140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5"/>
            <p:cNvSpPr/>
            <p:nvPr/>
          </p:nvSpPr>
          <p:spPr>
            <a:xfrm>
              <a:off x="5419725" y="3600475"/>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5"/>
            <p:cNvSpPr/>
            <p:nvPr/>
          </p:nvSpPr>
          <p:spPr>
            <a:xfrm>
              <a:off x="5424475" y="403385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5"/>
            <p:cNvSpPr/>
            <p:nvPr/>
          </p:nvSpPr>
          <p:spPr>
            <a:xfrm>
              <a:off x="4676775" y="403385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5"/>
            <p:cNvSpPr/>
            <p:nvPr/>
          </p:nvSpPr>
          <p:spPr>
            <a:xfrm>
              <a:off x="5053025" y="424340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6" name="Google Shape;2986;p65"/>
          <p:cNvGrpSpPr/>
          <p:nvPr/>
        </p:nvGrpSpPr>
        <p:grpSpPr>
          <a:xfrm>
            <a:off x="3846324" y="3535960"/>
            <a:ext cx="651390" cy="738516"/>
            <a:chOff x="6048400" y="3381400"/>
            <a:chExt cx="819050" cy="928600"/>
          </a:xfrm>
        </p:grpSpPr>
        <p:sp>
          <p:nvSpPr>
            <p:cNvPr id="2987" name="Google Shape;2987;p65"/>
            <p:cNvSpPr/>
            <p:nvPr/>
          </p:nvSpPr>
          <p:spPr>
            <a:xfrm>
              <a:off x="6072275" y="3402275"/>
              <a:ext cx="765698" cy="884359"/>
            </a:xfrm>
            <a:custGeom>
              <a:rect b="b" l="l" r="r" t="t"/>
              <a:pathLst>
                <a:path extrusionOk="0" h="4263" w="3691">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5"/>
            <p:cNvSpPr/>
            <p:nvPr/>
          </p:nvSpPr>
          <p:spPr>
            <a:xfrm>
              <a:off x="6048400" y="359570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5"/>
            <p:cNvSpPr/>
            <p:nvPr/>
          </p:nvSpPr>
          <p:spPr>
            <a:xfrm>
              <a:off x="6419875" y="338140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5"/>
            <p:cNvSpPr/>
            <p:nvPr/>
          </p:nvSpPr>
          <p:spPr>
            <a:xfrm>
              <a:off x="6796100" y="3600475"/>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5"/>
            <p:cNvSpPr/>
            <p:nvPr/>
          </p:nvSpPr>
          <p:spPr>
            <a:xfrm>
              <a:off x="6800850" y="403385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5"/>
            <p:cNvSpPr/>
            <p:nvPr/>
          </p:nvSpPr>
          <p:spPr>
            <a:xfrm>
              <a:off x="6053150" y="403385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5"/>
            <p:cNvSpPr/>
            <p:nvPr/>
          </p:nvSpPr>
          <p:spPr>
            <a:xfrm>
              <a:off x="6429400" y="424340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4" name="Google Shape;2994;p65"/>
          <p:cNvGrpSpPr/>
          <p:nvPr/>
        </p:nvGrpSpPr>
        <p:grpSpPr>
          <a:xfrm>
            <a:off x="5617050" y="1530075"/>
            <a:ext cx="2813725" cy="1972200"/>
            <a:chOff x="5617050" y="1530075"/>
            <a:chExt cx="2813725" cy="1972200"/>
          </a:xfrm>
        </p:grpSpPr>
        <p:sp>
          <p:nvSpPr>
            <p:cNvPr id="2995" name="Google Shape;2995;p65"/>
            <p:cNvSpPr/>
            <p:nvPr/>
          </p:nvSpPr>
          <p:spPr>
            <a:xfrm>
              <a:off x="6458875" y="1530075"/>
              <a:ext cx="1971900" cy="1972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5"/>
            <p:cNvSpPr/>
            <p:nvPr/>
          </p:nvSpPr>
          <p:spPr>
            <a:xfrm>
              <a:off x="6692425" y="1763625"/>
              <a:ext cx="1504800" cy="1505100"/>
            </a:xfrm>
            <a:prstGeom prst="ellipse">
              <a:avLst/>
            </a:prstGeom>
            <a:gradFill>
              <a:gsLst>
                <a:gs pos="0">
                  <a:schemeClr val="dk2"/>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5"/>
            <p:cNvSpPr/>
            <p:nvPr/>
          </p:nvSpPr>
          <p:spPr>
            <a:xfrm>
              <a:off x="6868525" y="1939875"/>
              <a:ext cx="1152600" cy="1152600"/>
            </a:xfrm>
            <a:prstGeom prst="ellipse">
              <a:avLst/>
            </a:pr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8" name="Google Shape;2998;p65"/>
            <p:cNvGrpSpPr/>
            <p:nvPr/>
          </p:nvGrpSpPr>
          <p:grpSpPr>
            <a:xfrm>
              <a:off x="7222588" y="2752575"/>
              <a:ext cx="444469" cy="572700"/>
              <a:chOff x="7222588" y="2438250"/>
              <a:chExt cx="444469" cy="572700"/>
            </a:xfrm>
          </p:grpSpPr>
          <p:sp>
            <p:nvSpPr>
              <p:cNvPr id="2999" name="Google Shape;2999;p65"/>
              <p:cNvSpPr/>
              <p:nvPr/>
            </p:nvSpPr>
            <p:spPr>
              <a:xfrm>
                <a:off x="7222588" y="2438250"/>
                <a:ext cx="40310" cy="40310"/>
              </a:xfrm>
              <a:custGeom>
                <a:rect b="b" l="l" r="r" t="t"/>
                <a:pathLst>
                  <a:path extrusionOk="0" h="381" w="381">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5"/>
              <p:cNvSpPr/>
              <p:nvPr/>
            </p:nvSpPr>
            <p:spPr>
              <a:xfrm>
                <a:off x="7222588" y="2615678"/>
                <a:ext cx="40310" cy="40310"/>
              </a:xfrm>
              <a:custGeom>
                <a:rect b="b" l="l" r="r" t="t"/>
                <a:pathLst>
                  <a:path extrusionOk="0" h="381" w="381">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5"/>
              <p:cNvSpPr/>
              <p:nvPr/>
            </p:nvSpPr>
            <p:spPr>
              <a:xfrm>
                <a:off x="7222588" y="2793212"/>
                <a:ext cx="40310" cy="40310"/>
              </a:xfrm>
              <a:custGeom>
                <a:rect b="b" l="l" r="r" t="t"/>
                <a:pathLst>
                  <a:path extrusionOk="0" h="381" w="381">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5"/>
              <p:cNvSpPr/>
              <p:nvPr/>
            </p:nvSpPr>
            <p:spPr>
              <a:xfrm>
                <a:off x="7222588" y="2970640"/>
                <a:ext cx="40310" cy="40310"/>
              </a:xfrm>
              <a:custGeom>
                <a:rect b="b" l="l" r="r" t="t"/>
                <a:pathLst>
                  <a:path extrusionOk="0" h="381" w="381">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5"/>
              <p:cNvSpPr/>
              <p:nvPr/>
            </p:nvSpPr>
            <p:spPr>
              <a:xfrm>
                <a:off x="7424561" y="2438250"/>
                <a:ext cx="40416" cy="40310"/>
              </a:xfrm>
              <a:custGeom>
                <a:rect b="b" l="l" r="r" t="t"/>
                <a:pathLst>
                  <a:path extrusionOk="0" h="381" w="382">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5"/>
              <p:cNvSpPr/>
              <p:nvPr/>
            </p:nvSpPr>
            <p:spPr>
              <a:xfrm>
                <a:off x="7424561" y="2615678"/>
                <a:ext cx="40416" cy="40310"/>
              </a:xfrm>
              <a:custGeom>
                <a:rect b="b" l="l" r="r" t="t"/>
                <a:pathLst>
                  <a:path extrusionOk="0" h="381" w="382">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5"/>
              <p:cNvSpPr/>
              <p:nvPr/>
            </p:nvSpPr>
            <p:spPr>
              <a:xfrm>
                <a:off x="7424561" y="2793212"/>
                <a:ext cx="40416" cy="40310"/>
              </a:xfrm>
              <a:custGeom>
                <a:rect b="b" l="l" r="r" t="t"/>
                <a:pathLst>
                  <a:path extrusionOk="0" h="381" w="382">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5"/>
              <p:cNvSpPr/>
              <p:nvPr/>
            </p:nvSpPr>
            <p:spPr>
              <a:xfrm>
                <a:off x="7424561" y="2970640"/>
                <a:ext cx="40416" cy="40310"/>
              </a:xfrm>
              <a:custGeom>
                <a:rect b="b" l="l" r="r" t="t"/>
                <a:pathLst>
                  <a:path extrusionOk="0" h="381" w="382">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5"/>
              <p:cNvSpPr/>
              <p:nvPr/>
            </p:nvSpPr>
            <p:spPr>
              <a:xfrm>
                <a:off x="7626641" y="2438250"/>
                <a:ext cx="40416" cy="40310"/>
              </a:xfrm>
              <a:custGeom>
                <a:rect b="b" l="l" r="r" t="t"/>
                <a:pathLst>
                  <a:path extrusionOk="0" h="381" w="382">
                    <a:moveTo>
                      <a:pt x="191" y="0"/>
                    </a:moveTo>
                    <a:cubicBezTo>
                      <a:pt x="86" y="0"/>
                      <a:pt x="1" y="85"/>
                      <a:pt x="1" y="190"/>
                    </a:cubicBezTo>
                    <a:cubicBezTo>
                      <a:pt x="1" y="295"/>
                      <a:pt x="86" y="380"/>
                      <a:pt x="191" y="380"/>
                    </a:cubicBezTo>
                    <a:cubicBezTo>
                      <a:pt x="297" y="380"/>
                      <a:pt x="382" y="295"/>
                      <a:pt x="382" y="190"/>
                    </a:cubicBezTo>
                    <a:cubicBezTo>
                      <a:pt x="382" y="85"/>
                      <a:pt x="297"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5"/>
              <p:cNvSpPr/>
              <p:nvPr/>
            </p:nvSpPr>
            <p:spPr>
              <a:xfrm>
                <a:off x="7626641" y="2615678"/>
                <a:ext cx="40416" cy="40310"/>
              </a:xfrm>
              <a:custGeom>
                <a:rect b="b" l="l" r="r" t="t"/>
                <a:pathLst>
                  <a:path extrusionOk="0" h="381" w="382">
                    <a:moveTo>
                      <a:pt x="191" y="0"/>
                    </a:moveTo>
                    <a:cubicBezTo>
                      <a:pt x="86" y="0"/>
                      <a:pt x="1" y="85"/>
                      <a:pt x="1" y="191"/>
                    </a:cubicBezTo>
                    <a:cubicBezTo>
                      <a:pt x="1" y="295"/>
                      <a:pt x="86" y="380"/>
                      <a:pt x="191" y="380"/>
                    </a:cubicBezTo>
                    <a:cubicBezTo>
                      <a:pt x="297" y="380"/>
                      <a:pt x="382" y="295"/>
                      <a:pt x="382" y="191"/>
                    </a:cubicBezTo>
                    <a:cubicBezTo>
                      <a:pt x="382" y="85"/>
                      <a:pt x="297"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5"/>
              <p:cNvSpPr/>
              <p:nvPr/>
            </p:nvSpPr>
            <p:spPr>
              <a:xfrm>
                <a:off x="7626641" y="2793212"/>
                <a:ext cx="40416" cy="40310"/>
              </a:xfrm>
              <a:custGeom>
                <a:rect b="b" l="l" r="r" t="t"/>
                <a:pathLst>
                  <a:path extrusionOk="0" h="381" w="382">
                    <a:moveTo>
                      <a:pt x="191" y="0"/>
                    </a:moveTo>
                    <a:cubicBezTo>
                      <a:pt x="86" y="0"/>
                      <a:pt x="1" y="85"/>
                      <a:pt x="1" y="190"/>
                    </a:cubicBezTo>
                    <a:cubicBezTo>
                      <a:pt x="1" y="295"/>
                      <a:pt x="86" y="380"/>
                      <a:pt x="191" y="380"/>
                    </a:cubicBezTo>
                    <a:cubicBezTo>
                      <a:pt x="296" y="380"/>
                      <a:pt x="382" y="295"/>
                      <a:pt x="382" y="190"/>
                    </a:cubicBezTo>
                    <a:cubicBezTo>
                      <a:pt x="382" y="85"/>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5"/>
              <p:cNvSpPr/>
              <p:nvPr/>
            </p:nvSpPr>
            <p:spPr>
              <a:xfrm>
                <a:off x="7626641" y="2970640"/>
                <a:ext cx="40416" cy="40310"/>
              </a:xfrm>
              <a:custGeom>
                <a:rect b="b" l="l" r="r" t="t"/>
                <a:pathLst>
                  <a:path extrusionOk="0" h="381" w="382">
                    <a:moveTo>
                      <a:pt x="191" y="0"/>
                    </a:moveTo>
                    <a:cubicBezTo>
                      <a:pt x="86" y="0"/>
                      <a:pt x="1" y="85"/>
                      <a:pt x="1" y="191"/>
                    </a:cubicBezTo>
                    <a:cubicBezTo>
                      <a:pt x="1" y="295"/>
                      <a:pt x="86" y="380"/>
                      <a:pt x="191" y="380"/>
                    </a:cubicBezTo>
                    <a:cubicBezTo>
                      <a:pt x="296" y="380"/>
                      <a:pt x="382" y="295"/>
                      <a:pt x="382" y="191"/>
                    </a:cubicBezTo>
                    <a:cubicBezTo>
                      <a:pt x="382" y="85"/>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1" name="Google Shape;3011;p65"/>
            <p:cNvGrpSpPr/>
            <p:nvPr/>
          </p:nvGrpSpPr>
          <p:grpSpPr>
            <a:xfrm>
              <a:off x="5617050" y="1785863"/>
              <a:ext cx="1802306" cy="607363"/>
              <a:chOff x="5617050" y="1471538"/>
              <a:chExt cx="1802306" cy="607363"/>
            </a:xfrm>
          </p:grpSpPr>
          <p:sp>
            <p:nvSpPr>
              <p:cNvPr id="3012" name="Google Shape;3012;p65"/>
              <p:cNvSpPr/>
              <p:nvPr/>
            </p:nvSpPr>
            <p:spPr>
              <a:xfrm>
                <a:off x="5617050" y="1471538"/>
                <a:ext cx="4980" cy="196211"/>
              </a:xfrm>
              <a:custGeom>
                <a:rect b="b" l="l" r="r" t="t"/>
                <a:pathLst>
                  <a:path extrusionOk="0" h="4452" w="113">
                    <a:moveTo>
                      <a:pt x="1" y="1"/>
                    </a:moveTo>
                    <a:lnTo>
                      <a:pt x="1" y="4452"/>
                    </a:lnTo>
                    <a:lnTo>
                      <a:pt x="112" y="4452"/>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5"/>
              <p:cNvSpPr/>
              <p:nvPr/>
            </p:nvSpPr>
            <p:spPr>
              <a:xfrm>
                <a:off x="5665617" y="1471538"/>
                <a:ext cx="4980" cy="248393"/>
              </a:xfrm>
              <a:custGeom>
                <a:rect b="b" l="l" r="r" t="t"/>
                <a:pathLst>
                  <a:path extrusionOk="0" h="5636" w="113">
                    <a:moveTo>
                      <a:pt x="1" y="1"/>
                    </a:moveTo>
                    <a:lnTo>
                      <a:pt x="1" y="5636"/>
                    </a:lnTo>
                    <a:lnTo>
                      <a:pt x="112" y="5636"/>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5"/>
              <p:cNvSpPr/>
              <p:nvPr/>
            </p:nvSpPr>
            <p:spPr>
              <a:xfrm>
                <a:off x="5714228" y="1471538"/>
                <a:ext cx="4980" cy="271487"/>
              </a:xfrm>
              <a:custGeom>
                <a:rect b="b" l="l" r="r" t="t"/>
                <a:pathLst>
                  <a:path extrusionOk="0" h="6160" w="113">
                    <a:moveTo>
                      <a:pt x="1" y="1"/>
                    </a:moveTo>
                    <a:lnTo>
                      <a:pt x="1" y="6160"/>
                    </a:lnTo>
                    <a:lnTo>
                      <a:pt x="112" y="6160"/>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5"/>
              <p:cNvSpPr/>
              <p:nvPr/>
            </p:nvSpPr>
            <p:spPr>
              <a:xfrm>
                <a:off x="5762795" y="1471538"/>
                <a:ext cx="4980" cy="281138"/>
              </a:xfrm>
              <a:custGeom>
                <a:rect b="b" l="l" r="r" t="t"/>
                <a:pathLst>
                  <a:path extrusionOk="0" h="6379" w="113">
                    <a:moveTo>
                      <a:pt x="1" y="1"/>
                    </a:moveTo>
                    <a:lnTo>
                      <a:pt x="1" y="6379"/>
                    </a:lnTo>
                    <a:lnTo>
                      <a:pt x="112" y="6379"/>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5"/>
              <p:cNvSpPr/>
              <p:nvPr/>
            </p:nvSpPr>
            <p:spPr>
              <a:xfrm>
                <a:off x="5811361" y="1471538"/>
                <a:ext cx="4980" cy="282417"/>
              </a:xfrm>
              <a:custGeom>
                <a:rect b="b" l="l" r="r" t="t"/>
                <a:pathLst>
                  <a:path extrusionOk="0" h="6408" w="113">
                    <a:moveTo>
                      <a:pt x="1" y="1"/>
                    </a:moveTo>
                    <a:lnTo>
                      <a:pt x="1" y="6408"/>
                    </a:lnTo>
                    <a:lnTo>
                      <a:pt x="112" y="6408"/>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5"/>
              <p:cNvSpPr/>
              <p:nvPr/>
            </p:nvSpPr>
            <p:spPr>
              <a:xfrm>
                <a:off x="5859928" y="1471538"/>
                <a:ext cx="4980" cy="278450"/>
              </a:xfrm>
              <a:custGeom>
                <a:rect b="b" l="l" r="r" t="t"/>
                <a:pathLst>
                  <a:path extrusionOk="0" h="6318" w="113">
                    <a:moveTo>
                      <a:pt x="0" y="1"/>
                    </a:moveTo>
                    <a:lnTo>
                      <a:pt x="0" y="6317"/>
                    </a:lnTo>
                    <a:lnTo>
                      <a:pt x="112" y="6317"/>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5"/>
              <p:cNvSpPr/>
              <p:nvPr/>
            </p:nvSpPr>
            <p:spPr>
              <a:xfrm>
                <a:off x="5908539" y="1471538"/>
                <a:ext cx="4980" cy="271663"/>
              </a:xfrm>
              <a:custGeom>
                <a:rect b="b" l="l" r="r" t="t"/>
                <a:pathLst>
                  <a:path extrusionOk="0" h="6164" w="113">
                    <a:moveTo>
                      <a:pt x="0" y="1"/>
                    </a:moveTo>
                    <a:lnTo>
                      <a:pt x="0" y="6164"/>
                    </a:lnTo>
                    <a:lnTo>
                      <a:pt x="112" y="6164"/>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5"/>
              <p:cNvSpPr/>
              <p:nvPr/>
            </p:nvSpPr>
            <p:spPr>
              <a:xfrm>
                <a:off x="5957106" y="1471538"/>
                <a:ext cx="4980" cy="264876"/>
              </a:xfrm>
              <a:custGeom>
                <a:rect b="b" l="l" r="r" t="t"/>
                <a:pathLst>
                  <a:path extrusionOk="0" h="6010" w="113">
                    <a:moveTo>
                      <a:pt x="0" y="1"/>
                    </a:moveTo>
                    <a:lnTo>
                      <a:pt x="0" y="6010"/>
                    </a:lnTo>
                    <a:lnTo>
                      <a:pt x="112" y="6010"/>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5"/>
              <p:cNvSpPr/>
              <p:nvPr/>
            </p:nvSpPr>
            <p:spPr>
              <a:xfrm>
                <a:off x="6005673" y="1471538"/>
                <a:ext cx="4980" cy="260953"/>
              </a:xfrm>
              <a:custGeom>
                <a:rect b="b" l="l" r="r" t="t"/>
                <a:pathLst>
                  <a:path extrusionOk="0" h="5921" w="113">
                    <a:moveTo>
                      <a:pt x="0" y="1"/>
                    </a:moveTo>
                    <a:lnTo>
                      <a:pt x="0" y="5921"/>
                    </a:lnTo>
                    <a:lnTo>
                      <a:pt x="112" y="5921"/>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5"/>
              <p:cNvSpPr/>
              <p:nvPr/>
            </p:nvSpPr>
            <p:spPr>
              <a:xfrm>
                <a:off x="6054240" y="1471538"/>
                <a:ext cx="4980" cy="262584"/>
              </a:xfrm>
              <a:custGeom>
                <a:rect b="b" l="l" r="r" t="t"/>
                <a:pathLst>
                  <a:path extrusionOk="0" h="5958" w="113">
                    <a:moveTo>
                      <a:pt x="0" y="1"/>
                    </a:moveTo>
                    <a:lnTo>
                      <a:pt x="0" y="5958"/>
                    </a:lnTo>
                    <a:lnTo>
                      <a:pt x="112" y="5958"/>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5"/>
              <p:cNvSpPr/>
              <p:nvPr/>
            </p:nvSpPr>
            <p:spPr>
              <a:xfrm>
                <a:off x="6102851" y="1471538"/>
                <a:ext cx="4980" cy="272456"/>
              </a:xfrm>
              <a:custGeom>
                <a:rect b="b" l="l" r="r" t="t"/>
                <a:pathLst>
                  <a:path extrusionOk="0" h="6182" w="113">
                    <a:moveTo>
                      <a:pt x="0" y="1"/>
                    </a:moveTo>
                    <a:lnTo>
                      <a:pt x="0" y="6181"/>
                    </a:lnTo>
                    <a:lnTo>
                      <a:pt x="112" y="6181"/>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5"/>
              <p:cNvSpPr/>
              <p:nvPr/>
            </p:nvSpPr>
            <p:spPr>
              <a:xfrm>
                <a:off x="6151418" y="1471538"/>
                <a:ext cx="4980" cy="292068"/>
              </a:xfrm>
              <a:custGeom>
                <a:rect b="b" l="l" r="r" t="t"/>
                <a:pathLst>
                  <a:path extrusionOk="0" h="6627" w="113">
                    <a:moveTo>
                      <a:pt x="0" y="1"/>
                    </a:moveTo>
                    <a:lnTo>
                      <a:pt x="0" y="6627"/>
                    </a:lnTo>
                    <a:lnTo>
                      <a:pt x="112" y="6627"/>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5"/>
              <p:cNvSpPr/>
              <p:nvPr/>
            </p:nvSpPr>
            <p:spPr>
              <a:xfrm>
                <a:off x="6199984" y="1471538"/>
                <a:ext cx="4936" cy="321112"/>
              </a:xfrm>
              <a:custGeom>
                <a:rect b="b" l="l" r="r" t="t"/>
                <a:pathLst>
                  <a:path extrusionOk="0" h="7286" w="112">
                    <a:moveTo>
                      <a:pt x="0" y="1"/>
                    </a:moveTo>
                    <a:lnTo>
                      <a:pt x="0" y="7285"/>
                    </a:lnTo>
                    <a:lnTo>
                      <a:pt x="112" y="7285"/>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5"/>
              <p:cNvSpPr/>
              <p:nvPr/>
            </p:nvSpPr>
            <p:spPr>
              <a:xfrm>
                <a:off x="6248551" y="1471537"/>
                <a:ext cx="4936" cy="358662"/>
              </a:xfrm>
              <a:custGeom>
                <a:rect b="b" l="l" r="r" t="t"/>
                <a:pathLst>
                  <a:path extrusionOk="0" h="8138" w="112">
                    <a:moveTo>
                      <a:pt x="0" y="1"/>
                    </a:moveTo>
                    <a:lnTo>
                      <a:pt x="0" y="8138"/>
                    </a:lnTo>
                    <a:lnTo>
                      <a:pt x="112" y="8138"/>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5"/>
              <p:cNvSpPr/>
              <p:nvPr/>
            </p:nvSpPr>
            <p:spPr>
              <a:xfrm>
                <a:off x="6297118" y="1471538"/>
                <a:ext cx="4936" cy="403440"/>
              </a:xfrm>
              <a:custGeom>
                <a:rect b="b" l="l" r="r" t="t"/>
                <a:pathLst>
                  <a:path extrusionOk="0" h="9154" w="112">
                    <a:moveTo>
                      <a:pt x="0" y="1"/>
                    </a:moveTo>
                    <a:lnTo>
                      <a:pt x="0" y="9154"/>
                    </a:lnTo>
                    <a:lnTo>
                      <a:pt x="112" y="9154"/>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5"/>
              <p:cNvSpPr/>
              <p:nvPr/>
            </p:nvSpPr>
            <p:spPr>
              <a:xfrm>
                <a:off x="6345729" y="1471538"/>
                <a:ext cx="4936" cy="450906"/>
              </a:xfrm>
              <a:custGeom>
                <a:rect b="b" l="l" r="r" t="t"/>
                <a:pathLst>
                  <a:path extrusionOk="0" h="10231" w="112">
                    <a:moveTo>
                      <a:pt x="0" y="1"/>
                    </a:moveTo>
                    <a:lnTo>
                      <a:pt x="0" y="10230"/>
                    </a:lnTo>
                    <a:lnTo>
                      <a:pt x="112" y="10230"/>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5"/>
              <p:cNvSpPr/>
              <p:nvPr/>
            </p:nvSpPr>
            <p:spPr>
              <a:xfrm>
                <a:off x="6394296" y="1471538"/>
                <a:ext cx="4936" cy="495860"/>
              </a:xfrm>
              <a:custGeom>
                <a:rect b="b" l="l" r="r" t="t"/>
                <a:pathLst>
                  <a:path extrusionOk="0" h="11251" w="112">
                    <a:moveTo>
                      <a:pt x="0" y="1"/>
                    </a:moveTo>
                    <a:lnTo>
                      <a:pt x="0" y="11250"/>
                    </a:lnTo>
                    <a:lnTo>
                      <a:pt x="112" y="11250"/>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5"/>
              <p:cNvSpPr/>
              <p:nvPr/>
            </p:nvSpPr>
            <p:spPr>
              <a:xfrm>
                <a:off x="6442863" y="1471538"/>
                <a:ext cx="4936" cy="533762"/>
              </a:xfrm>
              <a:custGeom>
                <a:rect b="b" l="l" r="r" t="t"/>
                <a:pathLst>
                  <a:path extrusionOk="0" h="12111" w="112">
                    <a:moveTo>
                      <a:pt x="0" y="1"/>
                    </a:moveTo>
                    <a:lnTo>
                      <a:pt x="0" y="12110"/>
                    </a:lnTo>
                    <a:lnTo>
                      <a:pt x="112" y="12110"/>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5"/>
              <p:cNvSpPr/>
              <p:nvPr/>
            </p:nvSpPr>
            <p:spPr>
              <a:xfrm>
                <a:off x="6491474" y="1471537"/>
                <a:ext cx="4892" cy="562938"/>
              </a:xfrm>
              <a:custGeom>
                <a:rect b="b" l="l" r="r" t="t"/>
                <a:pathLst>
                  <a:path extrusionOk="0" h="12773" w="111">
                    <a:moveTo>
                      <a:pt x="0" y="1"/>
                    </a:moveTo>
                    <a:lnTo>
                      <a:pt x="0" y="12772"/>
                    </a:lnTo>
                    <a:lnTo>
                      <a:pt x="111" y="12772"/>
                    </a:lnTo>
                    <a:lnTo>
                      <a:pt x="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5"/>
              <p:cNvSpPr/>
              <p:nvPr/>
            </p:nvSpPr>
            <p:spPr>
              <a:xfrm>
                <a:off x="6540040" y="1471538"/>
                <a:ext cx="4936" cy="584269"/>
              </a:xfrm>
              <a:custGeom>
                <a:rect b="b" l="l" r="r" t="t"/>
                <a:pathLst>
                  <a:path extrusionOk="0" h="13257" w="112">
                    <a:moveTo>
                      <a:pt x="0" y="1"/>
                    </a:moveTo>
                    <a:lnTo>
                      <a:pt x="0" y="13256"/>
                    </a:lnTo>
                    <a:lnTo>
                      <a:pt x="112" y="13256"/>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5"/>
              <p:cNvSpPr/>
              <p:nvPr/>
            </p:nvSpPr>
            <p:spPr>
              <a:xfrm>
                <a:off x="6588563" y="1471538"/>
                <a:ext cx="4980" cy="599033"/>
              </a:xfrm>
              <a:custGeom>
                <a:rect b="b" l="l" r="r" t="t"/>
                <a:pathLst>
                  <a:path extrusionOk="0" h="13592" w="113">
                    <a:moveTo>
                      <a:pt x="1" y="1"/>
                    </a:moveTo>
                    <a:lnTo>
                      <a:pt x="1" y="13591"/>
                    </a:lnTo>
                    <a:lnTo>
                      <a:pt x="113" y="13591"/>
                    </a:lnTo>
                    <a:lnTo>
                      <a:pt x="1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5"/>
              <p:cNvSpPr/>
              <p:nvPr/>
            </p:nvSpPr>
            <p:spPr>
              <a:xfrm>
                <a:off x="6637130" y="1471538"/>
                <a:ext cx="4980" cy="606305"/>
              </a:xfrm>
              <a:custGeom>
                <a:rect b="b" l="l" r="r" t="t"/>
                <a:pathLst>
                  <a:path extrusionOk="0" h="13757" w="113">
                    <a:moveTo>
                      <a:pt x="1" y="1"/>
                    </a:moveTo>
                    <a:lnTo>
                      <a:pt x="1" y="13756"/>
                    </a:lnTo>
                    <a:lnTo>
                      <a:pt x="113" y="13756"/>
                    </a:lnTo>
                    <a:lnTo>
                      <a:pt x="1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5"/>
              <p:cNvSpPr/>
              <p:nvPr/>
            </p:nvSpPr>
            <p:spPr>
              <a:xfrm>
                <a:off x="6685697" y="1471537"/>
                <a:ext cx="4980" cy="607363"/>
              </a:xfrm>
              <a:custGeom>
                <a:rect b="b" l="l" r="r" t="t"/>
                <a:pathLst>
                  <a:path extrusionOk="0" h="13781" w="113">
                    <a:moveTo>
                      <a:pt x="1" y="1"/>
                    </a:moveTo>
                    <a:lnTo>
                      <a:pt x="1" y="13780"/>
                    </a:lnTo>
                    <a:lnTo>
                      <a:pt x="113" y="13780"/>
                    </a:lnTo>
                    <a:lnTo>
                      <a:pt x="1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5"/>
              <p:cNvSpPr/>
              <p:nvPr/>
            </p:nvSpPr>
            <p:spPr>
              <a:xfrm>
                <a:off x="6734308" y="1471538"/>
                <a:ext cx="4936" cy="600091"/>
              </a:xfrm>
              <a:custGeom>
                <a:rect b="b" l="l" r="r" t="t"/>
                <a:pathLst>
                  <a:path extrusionOk="0" h="13616" w="112">
                    <a:moveTo>
                      <a:pt x="1" y="1"/>
                    </a:moveTo>
                    <a:lnTo>
                      <a:pt x="1" y="13616"/>
                    </a:lnTo>
                    <a:lnTo>
                      <a:pt x="112" y="13616"/>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5"/>
              <p:cNvSpPr/>
              <p:nvPr/>
            </p:nvSpPr>
            <p:spPr>
              <a:xfrm>
                <a:off x="6782875" y="1471538"/>
                <a:ext cx="4980" cy="585195"/>
              </a:xfrm>
              <a:custGeom>
                <a:rect b="b" l="l" r="r" t="t"/>
                <a:pathLst>
                  <a:path extrusionOk="0" h="13278" w="113">
                    <a:moveTo>
                      <a:pt x="1" y="1"/>
                    </a:moveTo>
                    <a:lnTo>
                      <a:pt x="1" y="13278"/>
                    </a:lnTo>
                    <a:lnTo>
                      <a:pt x="113" y="13278"/>
                    </a:lnTo>
                    <a:lnTo>
                      <a:pt x="1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5"/>
              <p:cNvSpPr/>
              <p:nvPr/>
            </p:nvSpPr>
            <p:spPr>
              <a:xfrm>
                <a:off x="6831441" y="1471538"/>
                <a:ext cx="4980" cy="559941"/>
              </a:xfrm>
              <a:custGeom>
                <a:rect b="b" l="l" r="r" t="t"/>
                <a:pathLst>
                  <a:path extrusionOk="0" h="12705" w="113">
                    <a:moveTo>
                      <a:pt x="1" y="1"/>
                    </a:moveTo>
                    <a:lnTo>
                      <a:pt x="1" y="12705"/>
                    </a:lnTo>
                    <a:lnTo>
                      <a:pt x="113" y="12705"/>
                    </a:lnTo>
                    <a:lnTo>
                      <a:pt x="1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5"/>
              <p:cNvSpPr/>
              <p:nvPr/>
            </p:nvSpPr>
            <p:spPr>
              <a:xfrm>
                <a:off x="6880008" y="1471538"/>
                <a:ext cx="4980" cy="519967"/>
              </a:xfrm>
              <a:custGeom>
                <a:rect b="b" l="l" r="r" t="t"/>
                <a:pathLst>
                  <a:path extrusionOk="0" h="11798" w="113">
                    <a:moveTo>
                      <a:pt x="1" y="1"/>
                    </a:moveTo>
                    <a:lnTo>
                      <a:pt x="1" y="11798"/>
                    </a:lnTo>
                    <a:lnTo>
                      <a:pt x="113" y="11798"/>
                    </a:lnTo>
                    <a:lnTo>
                      <a:pt x="1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5"/>
              <p:cNvSpPr/>
              <p:nvPr/>
            </p:nvSpPr>
            <p:spPr>
              <a:xfrm>
                <a:off x="6928575" y="1471538"/>
                <a:ext cx="4980" cy="450950"/>
              </a:xfrm>
              <a:custGeom>
                <a:rect b="b" l="l" r="r" t="t"/>
                <a:pathLst>
                  <a:path extrusionOk="0" h="10232" w="113">
                    <a:moveTo>
                      <a:pt x="1" y="1"/>
                    </a:moveTo>
                    <a:lnTo>
                      <a:pt x="1" y="10231"/>
                    </a:lnTo>
                    <a:lnTo>
                      <a:pt x="112" y="10231"/>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5"/>
              <p:cNvSpPr/>
              <p:nvPr/>
            </p:nvSpPr>
            <p:spPr>
              <a:xfrm>
                <a:off x="6977186" y="1471538"/>
                <a:ext cx="4980" cy="372589"/>
              </a:xfrm>
              <a:custGeom>
                <a:rect b="b" l="l" r="r" t="t"/>
                <a:pathLst>
                  <a:path extrusionOk="0" h="8454" w="113">
                    <a:moveTo>
                      <a:pt x="1" y="1"/>
                    </a:moveTo>
                    <a:lnTo>
                      <a:pt x="1" y="8454"/>
                    </a:lnTo>
                    <a:lnTo>
                      <a:pt x="112" y="8454"/>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5"/>
              <p:cNvSpPr/>
              <p:nvPr/>
            </p:nvSpPr>
            <p:spPr>
              <a:xfrm>
                <a:off x="7025753" y="1471538"/>
                <a:ext cx="4980" cy="335877"/>
              </a:xfrm>
              <a:custGeom>
                <a:rect b="b" l="l" r="r" t="t"/>
                <a:pathLst>
                  <a:path extrusionOk="0" h="7621" w="113">
                    <a:moveTo>
                      <a:pt x="1" y="1"/>
                    </a:moveTo>
                    <a:lnTo>
                      <a:pt x="1" y="7620"/>
                    </a:lnTo>
                    <a:lnTo>
                      <a:pt x="112" y="7620"/>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5"/>
              <p:cNvSpPr/>
              <p:nvPr/>
            </p:nvSpPr>
            <p:spPr>
              <a:xfrm>
                <a:off x="7074320" y="1471538"/>
                <a:ext cx="4980" cy="327282"/>
              </a:xfrm>
              <a:custGeom>
                <a:rect b="b" l="l" r="r" t="t"/>
                <a:pathLst>
                  <a:path extrusionOk="0" h="7426" w="113">
                    <a:moveTo>
                      <a:pt x="1" y="1"/>
                    </a:moveTo>
                    <a:lnTo>
                      <a:pt x="1" y="7426"/>
                    </a:lnTo>
                    <a:lnTo>
                      <a:pt x="112" y="7426"/>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5"/>
              <p:cNvSpPr/>
              <p:nvPr/>
            </p:nvSpPr>
            <p:spPr>
              <a:xfrm>
                <a:off x="7122931" y="1471538"/>
                <a:ext cx="4936" cy="330720"/>
              </a:xfrm>
              <a:custGeom>
                <a:rect b="b" l="l" r="r" t="t"/>
                <a:pathLst>
                  <a:path extrusionOk="0" h="7504" w="112">
                    <a:moveTo>
                      <a:pt x="1" y="1"/>
                    </a:moveTo>
                    <a:lnTo>
                      <a:pt x="1" y="7503"/>
                    </a:lnTo>
                    <a:lnTo>
                      <a:pt x="111" y="7503"/>
                    </a:lnTo>
                    <a:lnTo>
                      <a:pt x="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5"/>
              <p:cNvSpPr/>
              <p:nvPr/>
            </p:nvSpPr>
            <p:spPr>
              <a:xfrm>
                <a:off x="7171498" y="1471538"/>
                <a:ext cx="4980" cy="335524"/>
              </a:xfrm>
              <a:custGeom>
                <a:rect b="b" l="l" r="r" t="t"/>
                <a:pathLst>
                  <a:path extrusionOk="0" h="7613" w="113">
                    <a:moveTo>
                      <a:pt x="1" y="1"/>
                    </a:moveTo>
                    <a:lnTo>
                      <a:pt x="1" y="7612"/>
                    </a:lnTo>
                    <a:lnTo>
                      <a:pt x="112" y="7612"/>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5"/>
              <p:cNvSpPr/>
              <p:nvPr/>
            </p:nvSpPr>
            <p:spPr>
              <a:xfrm>
                <a:off x="7220064" y="1471538"/>
                <a:ext cx="4980" cy="332130"/>
              </a:xfrm>
              <a:custGeom>
                <a:rect b="b" l="l" r="r" t="t"/>
                <a:pathLst>
                  <a:path extrusionOk="0" h="7536" w="113">
                    <a:moveTo>
                      <a:pt x="1" y="1"/>
                    </a:moveTo>
                    <a:lnTo>
                      <a:pt x="1" y="7535"/>
                    </a:lnTo>
                    <a:lnTo>
                      <a:pt x="112" y="7535"/>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5"/>
              <p:cNvSpPr/>
              <p:nvPr/>
            </p:nvSpPr>
            <p:spPr>
              <a:xfrm>
                <a:off x="7268631" y="1471538"/>
                <a:ext cx="4980" cy="319437"/>
              </a:xfrm>
              <a:custGeom>
                <a:rect b="b" l="l" r="r" t="t"/>
                <a:pathLst>
                  <a:path extrusionOk="0" h="7248" w="113">
                    <a:moveTo>
                      <a:pt x="0" y="1"/>
                    </a:moveTo>
                    <a:lnTo>
                      <a:pt x="0" y="7247"/>
                    </a:lnTo>
                    <a:lnTo>
                      <a:pt x="112" y="7247"/>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5"/>
              <p:cNvSpPr/>
              <p:nvPr/>
            </p:nvSpPr>
            <p:spPr>
              <a:xfrm>
                <a:off x="7317198" y="1471538"/>
                <a:ext cx="4980" cy="295771"/>
              </a:xfrm>
              <a:custGeom>
                <a:rect b="b" l="l" r="r" t="t"/>
                <a:pathLst>
                  <a:path extrusionOk="0" h="6711" w="113">
                    <a:moveTo>
                      <a:pt x="0" y="1"/>
                    </a:moveTo>
                    <a:lnTo>
                      <a:pt x="0" y="6710"/>
                    </a:lnTo>
                    <a:lnTo>
                      <a:pt x="112" y="6710"/>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5"/>
              <p:cNvSpPr/>
              <p:nvPr/>
            </p:nvSpPr>
            <p:spPr>
              <a:xfrm>
                <a:off x="7365809" y="1471538"/>
                <a:ext cx="4936" cy="255885"/>
              </a:xfrm>
              <a:custGeom>
                <a:rect b="b" l="l" r="r" t="t"/>
                <a:pathLst>
                  <a:path extrusionOk="0" h="5806" w="112">
                    <a:moveTo>
                      <a:pt x="0" y="1"/>
                    </a:moveTo>
                    <a:lnTo>
                      <a:pt x="0" y="5806"/>
                    </a:lnTo>
                    <a:lnTo>
                      <a:pt x="111" y="5806"/>
                    </a:lnTo>
                    <a:lnTo>
                      <a:pt x="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5"/>
              <p:cNvSpPr/>
              <p:nvPr/>
            </p:nvSpPr>
            <p:spPr>
              <a:xfrm>
                <a:off x="7414376" y="1471538"/>
                <a:ext cx="4980" cy="180697"/>
              </a:xfrm>
              <a:custGeom>
                <a:rect b="b" l="l" r="r" t="t"/>
                <a:pathLst>
                  <a:path extrusionOk="0" h="4100" w="113">
                    <a:moveTo>
                      <a:pt x="0" y="1"/>
                    </a:moveTo>
                    <a:lnTo>
                      <a:pt x="0" y="4099"/>
                    </a:lnTo>
                    <a:lnTo>
                      <a:pt x="112" y="4099"/>
                    </a:lnTo>
                    <a:lnTo>
                      <a:pt x="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50" name="Google Shape;3050;p65"/>
          <p:cNvGrpSpPr/>
          <p:nvPr/>
        </p:nvGrpSpPr>
        <p:grpSpPr>
          <a:xfrm>
            <a:off x="918925" y="2898329"/>
            <a:ext cx="1471200" cy="1471200"/>
            <a:chOff x="918925" y="2898329"/>
            <a:chExt cx="1471200" cy="1471200"/>
          </a:xfrm>
        </p:grpSpPr>
        <p:sp>
          <p:nvSpPr>
            <p:cNvPr id="3051" name="Google Shape;3051;p65"/>
            <p:cNvSpPr/>
            <p:nvPr/>
          </p:nvSpPr>
          <p:spPr>
            <a:xfrm>
              <a:off x="918925" y="2898329"/>
              <a:ext cx="1471200" cy="1471200"/>
            </a:xfrm>
            <a:prstGeom prst="ellipse">
              <a:avLst/>
            </a:pr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5"/>
            <p:cNvSpPr/>
            <p:nvPr/>
          </p:nvSpPr>
          <p:spPr>
            <a:xfrm>
              <a:off x="1132575" y="3124199"/>
              <a:ext cx="1044000" cy="1019400"/>
            </a:xfrm>
            <a:prstGeom prst="ellipse">
              <a:avLst/>
            </a:prstGeom>
            <a:gradFill>
              <a:gsLst>
                <a:gs pos="0">
                  <a:schemeClr val="dk2"/>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5"/>
            <p:cNvSpPr/>
            <p:nvPr/>
          </p:nvSpPr>
          <p:spPr>
            <a:xfrm>
              <a:off x="1315975" y="3295379"/>
              <a:ext cx="677100" cy="677100"/>
            </a:xfrm>
            <a:prstGeom prst="ellipse">
              <a:avLst/>
            </a:prstGeom>
            <a:gradFill>
              <a:gsLst>
                <a:gs pos="0">
                  <a:schemeClr val="dk1"/>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5"/>
            <p:cNvSpPr/>
            <p:nvPr/>
          </p:nvSpPr>
          <p:spPr>
            <a:xfrm>
              <a:off x="1031588" y="3010992"/>
              <a:ext cx="1245873" cy="1245873"/>
            </a:xfrm>
            <a:custGeom>
              <a:rect b="b" l="l" r="r" t="t"/>
              <a:pathLst>
                <a:path extrusionOk="0" h="95123" w="95123">
                  <a:moveTo>
                    <a:pt x="47561" y="95123"/>
                  </a:moveTo>
                  <a:cubicBezTo>
                    <a:pt x="44334" y="95123"/>
                    <a:pt x="41109" y="94798"/>
                    <a:pt x="37976" y="94156"/>
                  </a:cubicBezTo>
                  <a:cubicBezTo>
                    <a:pt x="34923" y="93532"/>
                    <a:pt x="31918" y="92599"/>
                    <a:pt x="29048" y="91385"/>
                  </a:cubicBezTo>
                  <a:cubicBezTo>
                    <a:pt x="26230" y="90193"/>
                    <a:pt x="23511" y="88717"/>
                    <a:pt x="20969" y="87000"/>
                  </a:cubicBezTo>
                  <a:cubicBezTo>
                    <a:pt x="18451" y="85298"/>
                    <a:pt x="16083" y="83345"/>
                    <a:pt x="13930" y="81192"/>
                  </a:cubicBezTo>
                  <a:cubicBezTo>
                    <a:pt x="11778" y="79040"/>
                    <a:pt x="9825" y="76672"/>
                    <a:pt x="8123" y="74154"/>
                  </a:cubicBezTo>
                  <a:cubicBezTo>
                    <a:pt x="6405" y="71611"/>
                    <a:pt x="4930" y="68893"/>
                    <a:pt x="3738" y="66074"/>
                  </a:cubicBezTo>
                  <a:cubicBezTo>
                    <a:pt x="2524" y="63204"/>
                    <a:pt x="1591" y="60200"/>
                    <a:pt x="966" y="57147"/>
                  </a:cubicBezTo>
                  <a:cubicBezTo>
                    <a:pt x="325" y="54013"/>
                    <a:pt x="0" y="50788"/>
                    <a:pt x="0" y="47561"/>
                  </a:cubicBezTo>
                  <a:cubicBezTo>
                    <a:pt x="0" y="44335"/>
                    <a:pt x="325" y="41110"/>
                    <a:pt x="966" y="37977"/>
                  </a:cubicBezTo>
                  <a:cubicBezTo>
                    <a:pt x="1591" y="34923"/>
                    <a:pt x="2524" y="31919"/>
                    <a:pt x="3738" y="29048"/>
                  </a:cubicBezTo>
                  <a:cubicBezTo>
                    <a:pt x="4930" y="26230"/>
                    <a:pt x="6405" y="23512"/>
                    <a:pt x="8123" y="20970"/>
                  </a:cubicBezTo>
                  <a:cubicBezTo>
                    <a:pt x="9825" y="18451"/>
                    <a:pt x="11778" y="16083"/>
                    <a:pt x="13930" y="13931"/>
                  </a:cubicBezTo>
                  <a:cubicBezTo>
                    <a:pt x="16083" y="11779"/>
                    <a:pt x="18451" y="9825"/>
                    <a:pt x="20969" y="8123"/>
                  </a:cubicBezTo>
                  <a:cubicBezTo>
                    <a:pt x="23511" y="6405"/>
                    <a:pt x="26230" y="4930"/>
                    <a:pt x="29048" y="3738"/>
                  </a:cubicBezTo>
                  <a:cubicBezTo>
                    <a:pt x="31918" y="2524"/>
                    <a:pt x="34923" y="1591"/>
                    <a:pt x="37976" y="967"/>
                  </a:cubicBezTo>
                  <a:cubicBezTo>
                    <a:pt x="41109" y="325"/>
                    <a:pt x="44334" y="1"/>
                    <a:pt x="47561" y="1"/>
                  </a:cubicBezTo>
                  <a:cubicBezTo>
                    <a:pt x="50788" y="1"/>
                    <a:pt x="54013" y="325"/>
                    <a:pt x="57146" y="967"/>
                  </a:cubicBezTo>
                  <a:cubicBezTo>
                    <a:pt x="60200" y="1591"/>
                    <a:pt x="63204" y="2524"/>
                    <a:pt x="66074" y="3738"/>
                  </a:cubicBezTo>
                  <a:cubicBezTo>
                    <a:pt x="68892" y="4930"/>
                    <a:pt x="71610" y="6405"/>
                    <a:pt x="74153" y="8123"/>
                  </a:cubicBezTo>
                  <a:cubicBezTo>
                    <a:pt x="76671" y="9825"/>
                    <a:pt x="79040" y="11779"/>
                    <a:pt x="81192" y="13931"/>
                  </a:cubicBezTo>
                  <a:cubicBezTo>
                    <a:pt x="83344" y="16083"/>
                    <a:pt x="85298" y="18451"/>
                    <a:pt x="86999" y="20970"/>
                  </a:cubicBezTo>
                  <a:cubicBezTo>
                    <a:pt x="88717" y="23512"/>
                    <a:pt x="90192" y="26230"/>
                    <a:pt x="91384" y="29048"/>
                  </a:cubicBezTo>
                  <a:cubicBezTo>
                    <a:pt x="92599" y="31919"/>
                    <a:pt x="93531" y="34923"/>
                    <a:pt x="94156" y="37977"/>
                  </a:cubicBezTo>
                  <a:cubicBezTo>
                    <a:pt x="94796" y="41110"/>
                    <a:pt x="95122" y="44335"/>
                    <a:pt x="95122" y="47561"/>
                  </a:cubicBezTo>
                  <a:cubicBezTo>
                    <a:pt x="95122" y="50788"/>
                    <a:pt x="94796" y="54013"/>
                    <a:pt x="94156" y="57147"/>
                  </a:cubicBezTo>
                  <a:cubicBezTo>
                    <a:pt x="93531" y="60200"/>
                    <a:pt x="92599" y="63204"/>
                    <a:pt x="91384" y="66074"/>
                  </a:cubicBezTo>
                  <a:cubicBezTo>
                    <a:pt x="90192" y="68893"/>
                    <a:pt x="88717" y="71611"/>
                    <a:pt x="86999" y="74154"/>
                  </a:cubicBezTo>
                  <a:cubicBezTo>
                    <a:pt x="85298" y="76672"/>
                    <a:pt x="83344" y="79040"/>
                    <a:pt x="81192" y="81192"/>
                  </a:cubicBezTo>
                  <a:cubicBezTo>
                    <a:pt x="79040" y="83345"/>
                    <a:pt x="76671" y="85298"/>
                    <a:pt x="74153" y="87000"/>
                  </a:cubicBezTo>
                  <a:cubicBezTo>
                    <a:pt x="71610" y="88717"/>
                    <a:pt x="68893" y="90193"/>
                    <a:pt x="66074" y="91385"/>
                  </a:cubicBezTo>
                  <a:cubicBezTo>
                    <a:pt x="63204" y="92599"/>
                    <a:pt x="60200" y="93532"/>
                    <a:pt x="57146" y="94156"/>
                  </a:cubicBezTo>
                  <a:cubicBezTo>
                    <a:pt x="54013" y="94798"/>
                    <a:pt x="50788" y="95123"/>
                    <a:pt x="47561" y="95123"/>
                  </a:cubicBezTo>
                  <a:close/>
                  <a:moveTo>
                    <a:pt x="47561" y="602"/>
                  </a:moveTo>
                  <a:cubicBezTo>
                    <a:pt x="21667" y="602"/>
                    <a:pt x="602" y="21669"/>
                    <a:pt x="602" y="47562"/>
                  </a:cubicBezTo>
                  <a:cubicBezTo>
                    <a:pt x="602" y="73456"/>
                    <a:pt x="21667" y="94521"/>
                    <a:pt x="47561" y="94521"/>
                  </a:cubicBezTo>
                  <a:cubicBezTo>
                    <a:pt x="73454" y="94521"/>
                    <a:pt x="94521" y="73456"/>
                    <a:pt x="94521" y="47562"/>
                  </a:cubicBezTo>
                  <a:cubicBezTo>
                    <a:pt x="94521" y="21669"/>
                    <a:pt x="73454" y="602"/>
                    <a:pt x="47561" y="6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5"/>
            <p:cNvSpPr/>
            <p:nvPr/>
          </p:nvSpPr>
          <p:spPr>
            <a:xfrm>
              <a:off x="964771" y="2944175"/>
              <a:ext cx="1379507" cy="1379507"/>
            </a:xfrm>
            <a:custGeom>
              <a:rect b="b" l="l" r="r" t="t"/>
              <a:pathLst>
                <a:path extrusionOk="0" h="105326" w="105326">
                  <a:moveTo>
                    <a:pt x="52663" y="105326"/>
                  </a:moveTo>
                  <a:cubicBezTo>
                    <a:pt x="46750" y="105326"/>
                    <a:pt x="40945" y="104352"/>
                    <a:pt x="35409" y="102433"/>
                  </a:cubicBezTo>
                  <a:cubicBezTo>
                    <a:pt x="30057" y="100579"/>
                    <a:pt x="25059" y="97877"/>
                    <a:pt x="20553" y="94407"/>
                  </a:cubicBezTo>
                  <a:cubicBezTo>
                    <a:pt x="18340" y="92702"/>
                    <a:pt x="16247" y="90806"/>
                    <a:pt x="14330" y="88773"/>
                  </a:cubicBezTo>
                  <a:cubicBezTo>
                    <a:pt x="12411" y="86736"/>
                    <a:pt x="10641" y="84531"/>
                    <a:pt x="9070" y="82219"/>
                  </a:cubicBezTo>
                  <a:cubicBezTo>
                    <a:pt x="5862" y="77495"/>
                    <a:pt x="3460" y="72320"/>
                    <a:pt x="1932" y="66839"/>
                  </a:cubicBezTo>
                  <a:cubicBezTo>
                    <a:pt x="1781" y="66299"/>
                    <a:pt x="2097" y="65739"/>
                    <a:pt x="2636" y="65588"/>
                  </a:cubicBezTo>
                  <a:cubicBezTo>
                    <a:pt x="3176" y="65438"/>
                    <a:pt x="3736" y="65753"/>
                    <a:pt x="3887" y="66294"/>
                  </a:cubicBezTo>
                  <a:cubicBezTo>
                    <a:pt x="9962" y="88080"/>
                    <a:pt x="30020" y="103295"/>
                    <a:pt x="52663" y="103295"/>
                  </a:cubicBezTo>
                  <a:cubicBezTo>
                    <a:pt x="80582" y="103295"/>
                    <a:pt x="103296" y="80581"/>
                    <a:pt x="103296" y="52663"/>
                  </a:cubicBezTo>
                  <a:cubicBezTo>
                    <a:pt x="103296" y="24744"/>
                    <a:pt x="80582" y="2030"/>
                    <a:pt x="52663" y="2030"/>
                  </a:cubicBezTo>
                  <a:cubicBezTo>
                    <a:pt x="24745" y="2030"/>
                    <a:pt x="2031" y="24744"/>
                    <a:pt x="2031" y="52663"/>
                  </a:cubicBezTo>
                  <a:cubicBezTo>
                    <a:pt x="2031" y="53224"/>
                    <a:pt x="1577" y="53678"/>
                    <a:pt x="1016" y="53678"/>
                  </a:cubicBezTo>
                  <a:cubicBezTo>
                    <a:pt x="456" y="53678"/>
                    <a:pt x="0" y="53224"/>
                    <a:pt x="0" y="52663"/>
                  </a:cubicBezTo>
                  <a:cubicBezTo>
                    <a:pt x="0" y="49091"/>
                    <a:pt x="360" y="45520"/>
                    <a:pt x="1071" y="42051"/>
                  </a:cubicBezTo>
                  <a:cubicBezTo>
                    <a:pt x="1763" y="38669"/>
                    <a:pt x="2795" y="35342"/>
                    <a:pt x="4140" y="32164"/>
                  </a:cubicBezTo>
                  <a:cubicBezTo>
                    <a:pt x="5459" y="29043"/>
                    <a:pt x="7093" y="26034"/>
                    <a:pt x="8996" y="23218"/>
                  </a:cubicBezTo>
                  <a:cubicBezTo>
                    <a:pt x="10879" y="20430"/>
                    <a:pt x="13043" y="17807"/>
                    <a:pt x="15425" y="15425"/>
                  </a:cubicBezTo>
                  <a:cubicBezTo>
                    <a:pt x="17808" y="13042"/>
                    <a:pt x="20430" y="10879"/>
                    <a:pt x="23218" y="8995"/>
                  </a:cubicBezTo>
                  <a:cubicBezTo>
                    <a:pt x="26033" y="7093"/>
                    <a:pt x="29043" y="5459"/>
                    <a:pt x="32164" y="4139"/>
                  </a:cubicBezTo>
                  <a:cubicBezTo>
                    <a:pt x="35343" y="2795"/>
                    <a:pt x="38670" y="1762"/>
                    <a:pt x="42051" y="1070"/>
                  </a:cubicBezTo>
                  <a:cubicBezTo>
                    <a:pt x="45520" y="361"/>
                    <a:pt x="49090" y="1"/>
                    <a:pt x="52663" y="1"/>
                  </a:cubicBezTo>
                  <a:cubicBezTo>
                    <a:pt x="56235" y="1"/>
                    <a:pt x="59806" y="361"/>
                    <a:pt x="63275" y="1070"/>
                  </a:cubicBezTo>
                  <a:cubicBezTo>
                    <a:pt x="66657" y="1762"/>
                    <a:pt x="69984" y="2795"/>
                    <a:pt x="73162" y="4139"/>
                  </a:cubicBezTo>
                  <a:cubicBezTo>
                    <a:pt x="76283" y="5459"/>
                    <a:pt x="79292" y="7093"/>
                    <a:pt x="82108" y="8995"/>
                  </a:cubicBezTo>
                  <a:cubicBezTo>
                    <a:pt x="84896" y="10879"/>
                    <a:pt x="87519" y="13042"/>
                    <a:pt x="89901" y="15425"/>
                  </a:cubicBezTo>
                  <a:cubicBezTo>
                    <a:pt x="92284" y="17807"/>
                    <a:pt x="94447" y="20430"/>
                    <a:pt x="96331" y="23218"/>
                  </a:cubicBezTo>
                  <a:cubicBezTo>
                    <a:pt x="98233" y="26034"/>
                    <a:pt x="99867" y="29043"/>
                    <a:pt x="101187" y="32164"/>
                  </a:cubicBezTo>
                  <a:cubicBezTo>
                    <a:pt x="102531" y="35342"/>
                    <a:pt x="103563" y="38669"/>
                    <a:pt x="104255" y="42051"/>
                  </a:cubicBezTo>
                  <a:cubicBezTo>
                    <a:pt x="104965" y="45520"/>
                    <a:pt x="105325" y="49091"/>
                    <a:pt x="105325" y="52663"/>
                  </a:cubicBezTo>
                  <a:cubicBezTo>
                    <a:pt x="105325" y="56236"/>
                    <a:pt x="104965" y="59806"/>
                    <a:pt x="104255" y="63275"/>
                  </a:cubicBezTo>
                  <a:cubicBezTo>
                    <a:pt x="103563" y="66657"/>
                    <a:pt x="102531" y="69983"/>
                    <a:pt x="101187" y="73162"/>
                  </a:cubicBezTo>
                  <a:cubicBezTo>
                    <a:pt x="99867" y="76282"/>
                    <a:pt x="98233" y="79293"/>
                    <a:pt x="96331" y="82108"/>
                  </a:cubicBezTo>
                  <a:cubicBezTo>
                    <a:pt x="94447" y="84896"/>
                    <a:pt x="92284" y="87518"/>
                    <a:pt x="89901" y="89901"/>
                  </a:cubicBezTo>
                  <a:cubicBezTo>
                    <a:pt x="87519" y="92284"/>
                    <a:pt x="84896" y="94446"/>
                    <a:pt x="82108" y="96331"/>
                  </a:cubicBezTo>
                  <a:cubicBezTo>
                    <a:pt x="79292" y="98233"/>
                    <a:pt x="76283" y="99866"/>
                    <a:pt x="73162" y="101186"/>
                  </a:cubicBezTo>
                  <a:cubicBezTo>
                    <a:pt x="69984" y="102531"/>
                    <a:pt x="66657" y="103564"/>
                    <a:pt x="63275" y="104255"/>
                  </a:cubicBezTo>
                  <a:cubicBezTo>
                    <a:pt x="59806" y="104965"/>
                    <a:pt x="56235" y="105326"/>
                    <a:pt x="52663" y="1053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6" name="Google Shape;3056;p65"/>
            <p:cNvGrpSpPr/>
            <p:nvPr/>
          </p:nvGrpSpPr>
          <p:grpSpPr>
            <a:xfrm>
              <a:off x="1735272" y="3417764"/>
              <a:ext cx="326801" cy="370511"/>
              <a:chOff x="6048400" y="3381400"/>
              <a:chExt cx="819050" cy="928600"/>
            </a:xfrm>
          </p:grpSpPr>
          <p:sp>
            <p:nvSpPr>
              <p:cNvPr id="3057" name="Google Shape;3057;p65"/>
              <p:cNvSpPr/>
              <p:nvPr/>
            </p:nvSpPr>
            <p:spPr>
              <a:xfrm>
                <a:off x="6072275" y="3402275"/>
                <a:ext cx="765698" cy="884359"/>
              </a:xfrm>
              <a:custGeom>
                <a:rect b="b" l="l" r="r" t="t"/>
                <a:pathLst>
                  <a:path extrusionOk="0" h="4263" w="3691">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5"/>
              <p:cNvSpPr/>
              <p:nvPr/>
            </p:nvSpPr>
            <p:spPr>
              <a:xfrm>
                <a:off x="6048400" y="359570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5"/>
              <p:cNvSpPr/>
              <p:nvPr/>
            </p:nvSpPr>
            <p:spPr>
              <a:xfrm>
                <a:off x="6419875" y="338140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5"/>
              <p:cNvSpPr/>
              <p:nvPr/>
            </p:nvSpPr>
            <p:spPr>
              <a:xfrm>
                <a:off x="6796100" y="3600475"/>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5"/>
              <p:cNvSpPr/>
              <p:nvPr/>
            </p:nvSpPr>
            <p:spPr>
              <a:xfrm>
                <a:off x="6800850" y="403385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5"/>
              <p:cNvSpPr/>
              <p:nvPr/>
            </p:nvSpPr>
            <p:spPr>
              <a:xfrm>
                <a:off x="6053150" y="403385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5"/>
              <p:cNvSpPr/>
              <p:nvPr/>
            </p:nvSpPr>
            <p:spPr>
              <a:xfrm>
                <a:off x="6429400" y="4243400"/>
                <a:ext cx="66600" cy="6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64" name="Google Shape;3064;p65"/>
          <p:cNvGrpSpPr/>
          <p:nvPr/>
        </p:nvGrpSpPr>
        <p:grpSpPr>
          <a:xfrm>
            <a:off x="6666014" y="3529125"/>
            <a:ext cx="651386" cy="752185"/>
            <a:chOff x="6025625" y="2260150"/>
            <a:chExt cx="765706" cy="884196"/>
          </a:xfrm>
        </p:grpSpPr>
        <p:sp>
          <p:nvSpPr>
            <p:cNvPr id="3065" name="Google Shape;3065;p65"/>
            <p:cNvSpPr/>
            <p:nvPr/>
          </p:nvSpPr>
          <p:spPr>
            <a:xfrm>
              <a:off x="6025625" y="2260150"/>
              <a:ext cx="765706" cy="884196"/>
            </a:xfrm>
            <a:custGeom>
              <a:rect b="b" l="l" r="r" t="t"/>
              <a:pathLst>
                <a:path extrusionOk="0" h="7007" w="6068">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5"/>
            <p:cNvSpPr/>
            <p:nvPr/>
          </p:nvSpPr>
          <p:spPr>
            <a:xfrm>
              <a:off x="6029158" y="2479213"/>
              <a:ext cx="382853" cy="229156"/>
            </a:xfrm>
            <a:custGeom>
              <a:rect b="b" l="l" r="r" t="t"/>
              <a:pathLst>
                <a:path extrusionOk="0" h="1816" w="3034">
                  <a:moveTo>
                    <a:pt x="2979" y="1816"/>
                  </a:moveTo>
                  <a:lnTo>
                    <a:pt x="1" y="97"/>
                  </a:lnTo>
                  <a:lnTo>
                    <a:pt x="57" y="0"/>
                  </a:lnTo>
                  <a:lnTo>
                    <a:pt x="3034" y="1719"/>
                  </a:ln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5"/>
            <p:cNvSpPr/>
            <p:nvPr/>
          </p:nvSpPr>
          <p:spPr>
            <a:xfrm>
              <a:off x="6401409" y="2479213"/>
              <a:ext cx="386386" cy="656932"/>
            </a:xfrm>
            <a:custGeom>
              <a:rect b="b" l="l" r="r" t="t"/>
              <a:pathLst>
                <a:path extrusionOk="0" h="5206" w="3062">
                  <a:moveTo>
                    <a:pt x="113" y="5206"/>
                  </a:moveTo>
                  <a:lnTo>
                    <a:pt x="1" y="5206"/>
                  </a:lnTo>
                  <a:lnTo>
                    <a:pt x="1" y="1736"/>
                  </a:lnTo>
                  <a:lnTo>
                    <a:pt x="3006" y="0"/>
                  </a:lnTo>
                  <a:lnTo>
                    <a:pt x="3062" y="97"/>
                  </a:lnTo>
                  <a:lnTo>
                    <a:pt x="113" y="1800"/>
                  </a:lnTo>
                  <a:close/>
                </a:path>
              </a:pathLst>
            </a:custGeom>
            <a:gradFill>
              <a:gsLst>
                <a:gs pos="0">
                  <a:schemeClr val="dk2"/>
                </a:gs>
                <a:gs pos="100000">
                  <a:schemeClr val="lt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8" name="Google Shape;3068;p65"/>
          <p:cNvGrpSpPr/>
          <p:nvPr/>
        </p:nvGrpSpPr>
        <p:grpSpPr>
          <a:xfrm rot="5400000">
            <a:off x="5468175" y="2585000"/>
            <a:ext cx="554850" cy="491575"/>
            <a:chOff x="2723975" y="2756450"/>
            <a:chExt cx="554850" cy="491575"/>
          </a:xfrm>
        </p:grpSpPr>
        <p:sp>
          <p:nvSpPr>
            <p:cNvPr id="3069" name="Google Shape;3069;p65"/>
            <p:cNvSpPr/>
            <p:nvPr/>
          </p:nvSpPr>
          <p:spPr>
            <a:xfrm>
              <a:off x="2723975" y="2756450"/>
              <a:ext cx="34593" cy="34685"/>
            </a:xfrm>
            <a:custGeom>
              <a:rect b="b" l="l" r="r" t="t"/>
              <a:pathLst>
                <a:path extrusionOk="0" h="382" w="381">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5"/>
            <p:cNvSpPr/>
            <p:nvPr/>
          </p:nvSpPr>
          <p:spPr>
            <a:xfrm>
              <a:off x="2723975" y="2908807"/>
              <a:ext cx="34593" cy="34594"/>
            </a:xfrm>
            <a:custGeom>
              <a:rect b="b" l="l" r="r" t="t"/>
              <a:pathLst>
                <a:path extrusionOk="0" h="381" w="381">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5"/>
            <p:cNvSpPr/>
            <p:nvPr/>
          </p:nvSpPr>
          <p:spPr>
            <a:xfrm>
              <a:off x="2723975" y="3061074"/>
              <a:ext cx="34593" cy="34685"/>
            </a:xfrm>
            <a:custGeom>
              <a:rect b="b" l="l" r="r" t="t"/>
              <a:pathLst>
                <a:path extrusionOk="0" h="382" w="381">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5"/>
            <p:cNvSpPr/>
            <p:nvPr/>
          </p:nvSpPr>
          <p:spPr>
            <a:xfrm>
              <a:off x="2723975" y="3213431"/>
              <a:ext cx="34593" cy="34594"/>
            </a:xfrm>
            <a:custGeom>
              <a:rect b="b" l="l" r="r" t="t"/>
              <a:pathLst>
                <a:path extrusionOk="0" h="381" w="381">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5"/>
            <p:cNvSpPr/>
            <p:nvPr/>
          </p:nvSpPr>
          <p:spPr>
            <a:xfrm>
              <a:off x="2897303" y="2756450"/>
              <a:ext cx="34684" cy="34685"/>
            </a:xfrm>
            <a:custGeom>
              <a:rect b="b" l="l" r="r" t="t"/>
              <a:pathLst>
                <a:path extrusionOk="0" h="382" w="382">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5"/>
            <p:cNvSpPr/>
            <p:nvPr/>
          </p:nvSpPr>
          <p:spPr>
            <a:xfrm>
              <a:off x="2897303" y="2908807"/>
              <a:ext cx="34684" cy="34594"/>
            </a:xfrm>
            <a:custGeom>
              <a:rect b="b" l="l" r="r" t="t"/>
              <a:pathLst>
                <a:path extrusionOk="0" h="381" w="382">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5"/>
            <p:cNvSpPr/>
            <p:nvPr/>
          </p:nvSpPr>
          <p:spPr>
            <a:xfrm>
              <a:off x="2897303" y="3061074"/>
              <a:ext cx="34684" cy="34685"/>
            </a:xfrm>
            <a:custGeom>
              <a:rect b="b" l="l" r="r" t="t"/>
              <a:pathLst>
                <a:path extrusionOk="0" h="382" w="382">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5"/>
            <p:cNvSpPr/>
            <p:nvPr/>
          </p:nvSpPr>
          <p:spPr>
            <a:xfrm>
              <a:off x="2897303" y="3213431"/>
              <a:ext cx="34684" cy="34594"/>
            </a:xfrm>
            <a:custGeom>
              <a:rect b="b" l="l" r="r" t="t"/>
              <a:pathLst>
                <a:path extrusionOk="0" h="381" w="382">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5"/>
            <p:cNvSpPr/>
            <p:nvPr/>
          </p:nvSpPr>
          <p:spPr>
            <a:xfrm>
              <a:off x="3070722" y="2756450"/>
              <a:ext cx="34593" cy="34685"/>
            </a:xfrm>
            <a:custGeom>
              <a:rect b="b" l="l" r="r" t="t"/>
              <a:pathLst>
                <a:path extrusionOk="0" h="382" w="381">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5"/>
            <p:cNvSpPr/>
            <p:nvPr/>
          </p:nvSpPr>
          <p:spPr>
            <a:xfrm>
              <a:off x="3070722" y="2908807"/>
              <a:ext cx="34593" cy="34594"/>
            </a:xfrm>
            <a:custGeom>
              <a:rect b="b" l="l" r="r" t="t"/>
              <a:pathLst>
                <a:path extrusionOk="0" h="381" w="381">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5"/>
            <p:cNvSpPr/>
            <p:nvPr/>
          </p:nvSpPr>
          <p:spPr>
            <a:xfrm>
              <a:off x="3070722" y="3061074"/>
              <a:ext cx="34593" cy="34685"/>
            </a:xfrm>
            <a:custGeom>
              <a:rect b="b" l="l" r="r" t="t"/>
              <a:pathLst>
                <a:path extrusionOk="0" h="382" w="381">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5"/>
            <p:cNvSpPr/>
            <p:nvPr/>
          </p:nvSpPr>
          <p:spPr>
            <a:xfrm>
              <a:off x="3070722" y="3213431"/>
              <a:ext cx="34593" cy="34594"/>
            </a:xfrm>
            <a:custGeom>
              <a:rect b="b" l="l" r="r" t="t"/>
              <a:pathLst>
                <a:path extrusionOk="0" h="381" w="381">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5"/>
            <p:cNvSpPr/>
            <p:nvPr/>
          </p:nvSpPr>
          <p:spPr>
            <a:xfrm>
              <a:off x="3244141" y="2756450"/>
              <a:ext cx="34684" cy="34685"/>
            </a:xfrm>
            <a:custGeom>
              <a:rect b="b" l="l" r="r" t="t"/>
              <a:pathLst>
                <a:path extrusionOk="0" h="382" w="382">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5"/>
            <p:cNvSpPr/>
            <p:nvPr/>
          </p:nvSpPr>
          <p:spPr>
            <a:xfrm>
              <a:off x="3244141" y="2908807"/>
              <a:ext cx="34684" cy="34594"/>
            </a:xfrm>
            <a:custGeom>
              <a:rect b="b" l="l" r="r" t="t"/>
              <a:pathLst>
                <a:path extrusionOk="0" h="381" w="382">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5"/>
            <p:cNvSpPr/>
            <p:nvPr/>
          </p:nvSpPr>
          <p:spPr>
            <a:xfrm>
              <a:off x="3244141" y="3061074"/>
              <a:ext cx="34684" cy="34685"/>
            </a:xfrm>
            <a:custGeom>
              <a:rect b="b" l="l" r="r" t="t"/>
              <a:pathLst>
                <a:path extrusionOk="0" h="382" w="382">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5"/>
            <p:cNvSpPr/>
            <p:nvPr/>
          </p:nvSpPr>
          <p:spPr>
            <a:xfrm>
              <a:off x="3244141" y="3213431"/>
              <a:ext cx="34684" cy="34594"/>
            </a:xfrm>
            <a:custGeom>
              <a:rect b="b" l="l" r="r" t="t"/>
              <a:pathLst>
                <a:path extrusionOk="0" h="381" w="382">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5" name="Google Shape;3085;p65"/>
          <p:cNvGrpSpPr/>
          <p:nvPr/>
        </p:nvGrpSpPr>
        <p:grpSpPr>
          <a:xfrm rot="5400000">
            <a:off x="3210750" y="3023150"/>
            <a:ext cx="554850" cy="491575"/>
            <a:chOff x="2723975" y="2756450"/>
            <a:chExt cx="554850" cy="491575"/>
          </a:xfrm>
        </p:grpSpPr>
        <p:sp>
          <p:nvSpPr>
            <p:cNvPr id="3086" name="Google Shape;3086;p65"/>
            <p:cNvSpPr/>
            <p:nvPr/>
          </p:nvSpPr>
          <p:spPr>
            <a:xfrm>
              <a:off x="2723975" y="2756450"/>
              <a:ext cx="34593" cy="34685"/>
            </a:xfrm>
            <a:custGeom>
              <a:rect b="b" l="l" r="r" t="t"/>
              <a:pathLst>
                <a:path extrusionOk="0" h="382" w="381">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5"/>
            <p:cNvSpPr/>
            <p:nvPr/>
          </p:nvSpPr>
          <p:spPr>
            <a:xfrm>
              <a:off x="2723975" y="2908807"/>
              <a:ext cx="34593" cy="34594"/>
            </a:xfrm>
            <a:custGeom>
              <a:rect b="b" l="l" r="r" t="t"/>
              <a:pathLst>
                <a:path extrusionOk="0" h="381" w="381">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5"/>
            <p:cNvSpPr/>
            <p:nvPr/>
          </p:nvSpPr>
          <p:spPr>
            <a:xfrm>
              <a:off x="2723975" y="3061074"/>
              <a:ext cx="34593" cy="34685"/>
            </a:xfrm>
            <a:custGeom>
              <a:rect b="b" l="l" r="r" t="t"/>
              <a:pathLst>
                <a:path extrusionOk="0" h="382" w="381">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5"/>
            <p:cNvSpPr/>
            <p:nvPr/>
          </p:nvSpPr>
          <p:spPr>
            <a:xfrm>
              <a:off x="2723975" y="3213431"/>
              <a:ext cx="34593" cy="34594"/>
            </a:xfrm>
            <a:custGeom>
              <a:rect b="b" l="l" r="r" t="t"/>
              <a:pathLst>
                <a:path extrusionOk="0" h="381" w="381">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5"/>
            <p:cNvSpPr/>
            <p:nvPr/>
          </p:nvSpPr>
          <p:spPr>
            <a:xfrm>
              <a:off x="2897303" y="2756450"/>
              <a:ext cx="34684" cy="34685"/>
            </a:xfrm>
            <a:custGeom>
              <a:rect b="b" l="l" r="r" t="t"/>
              <a:pathLst>
                <a:path extrusionOk="0" h="382" w="382">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5"/>
            <p:cNvSpPr/>
            <p:nvPr/>
          </p:nvSpPr>
          <p:spPr>
            <a:xfrm>
              <a:off x="2897303" y="2908807"/>
              <a:ext cx="34684" cy="34594"/>
            </a:xfrm>
            <a:custGeom>
              <a:rect b="b" l="l" r="r" t="t"/>
              <a:pathLst>
                <a:path extrusionOk="0" h="381" w="382">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5"/>
            <p:cNvSpPr/>
            <p:nvPr/>
          </p:nvSpPr>
          <p:spPr>
            <a:xfrm>
              <a:off x="2897303" y="3061074"/>
              <a:ext cx="34684" cy="34685"/>
            </a:xfrm>
            <a:custGeom>
              <a:rect b="b" l="l" r="r" t="t"/>
              <a:pathLst>
                <a:path extrusionOk="0" h="382" w="382">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5"/>
            <p:cNvSpPr/>
            <p:nvPr/>
          </p:nvSpPr>
          <p:spPr>
            <a:xfrm>
              <a:off x="2897303" y="3213431"/>
              <a:ext cx="34684" cy="34594"/>
            </a:xfrm>
            <a:custGeom>
              <a:rect b="b" l="l" r="r" t="t"/>
              <a:pathLst>
                <a:path extrusionOk="0" h="381" w="382">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5"/>
            <p:cNvSpPr/>
            <p:nvPr/>
          </p:nvSpPr>
          <p:spPr>
            <a:xfrm>
              <a:off x="3070722" y="2756450"/>
              <a:ext cx="34593" cy="34685"/>
            </a:xfrm>
            <a:custGeom>
              <a:rect b="b" l="l" r="r" t="t"/>
              <a:pathLst>
                <a:path extrusionOk="0" h="382" w="381">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5"/>
            <p:cNvSpPr/>
            <p:nvPr/>
          </p:nvSpPr>
          <p:spPr>
            <a:xfrm>
              <a:off x="3070722" y="2908807"/>
              <a:ext cx="34593" cy="34594"/>
            </a:xfrm>
            <a:custGeom>
              <a:rect b="b" l="l" r="r" t="t"/>
              <a:pathLst>
                <a:path extrusionOk="0" h="381" w="381">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5"/>
            <p:cNvSpPr/>
            <p:nvPr/>
          </p:nvSpPr>
          <p:spPr>
            <a:xfrm>
              <a:off x="3070722" y="3061074"/>
              <a:ext cx="34593" cy="34685"/>
            </a:xfrm>
            <a:custGeom>
              <a:rect b="b" l="l" r="r" t="t"/>
              <a:pathLst>
                <a:path extrusionOk="0" h="382" w="381">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5"/>
            <p:cNvSpPr/>
            <p:nvPr/>
          </p:nvSpPr>
          <p:spPr>
            <a:xfrm>
              <a:off x="3070722" y="3213431"/>
              <a:ext cx="34593" cy="34594"/>
            </a:xfrm>
            <a:custGeom>
              <a:rect b="b" l="l" r="r" t="t"/>
              <a:pathLst>
                <a:path extrusionOk="0" h="381" w="381">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5"/>
            <p:cNvSpPr/>
            <p:nvPr/>
          </p:nvSpPr>
          <p:spPr>
            <a:xfrm>
              <a:off x="3244141" y="2756450"/>
              <a:ext cx="34684" cy="34685"/>
            </a:xfrm>
            <a:custGeom>
              <a:rect b="b" l="l" r="r" t="t"/>
              <a:pathLst>
                <a:path extrusionOk="0" h="382" w="382">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5"/>
            <p:cNvSpPr/>
            <p:nvPr/>
          </p:nvSpPr>
          <p:spPr>
            <a:xfrm>
              <a:off x="3244141" y="2908807"/>
              <a:ext cx="34684" cy="34594"/>
            </a:xfrm>
            <a:custGeom>
              <a:rect b="b" l="l" r="r" t="t"/>
              <a:pathLst>
                <a:path extrusionOk="0" h="381" w="382">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5"/>
            <p:cNvSpPr/>
            <p:nvPr/>
          </p:nvSpPr>
          <p:spPr>
            <a:xfrm>
              <a:off x="3244141" y="3061074"/>
              <a:ext cx="34684" cy="34685"/>
            </a:xfrm>
            <a:custGeom>
              <a:rect b="b" l="l" r="r" t="t"/>
              <a:pathLst>
                <a:path extrusionOk="0" h="382" w="382">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5"/>
            <p:cNvSpPr/>
            <p:nvPr/>
          </p:nvSpPr>
          <p:spPr>
            <a:xfrm>
              <a:off x="3244141" y="3213431"/>
              <a:ext cx="34684" cy="34594"/>
            </a:xfrm>
            <a:custGeom>
              <a:rect b="b" l="l" r="r" t="t"/>
              <a:pathLst>
                <a:path extrusionOk="0" h="381" w="382">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5" name="Shape 3105"/>
        <p:cNvGrpSpPr/>
        <p:nvPr/>
      </p:nvGrpSpPr>
      <p:grpSpPr>
        <a:xfrm>
          <a:off x="0" y="0"/>
          <a:ext cx="0" cy="0"/>
          <a:chOff x="0" y="0"/>
          <a:chExt cx="0" cy="0"/>
        </a:xfrm>
      </p:grpSpPr>
      <p:sp>
        <p:nvSpPr>
          <p:cNvPr id="3106" name="Google Shape;3106;p6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107" name="Google Shape;3107;p66"/>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Montserrat Black"/>
                <a:ea typeface="Montserrat Black"/>
                <a:cs typeface="Montserrat Black"/>
                <a:sym typeface="Montserrat Black"/>
              </a:rPr>
              <a:t>PHOTOS</a:t>
            </a:r>
            <a:endParaRPr sz="2100">
              <a:latin typeface="Montserrat Black"/>
              <a:ea typeface="Montserrat Black"/>
              <a:cs typeface="Montserrat Black"/>
              <a:sym typeface="Montserrat Black"/>
            </a:endParaRPr>
          </a:p>
          <a:p>
            <a:pPr indent="-317500" lvl="0" marL="457200" rtl="0" algn="l">
              <a:spcBef>
                <a:spcPts val="0"/>
              </a:spcBef>
              <a:spcAft>
                <a:spcPts val="0"/>
              </a:spcAft>
              <a:buSzPts val="1400"/>
              <a:buChar char="◆"/>
            </a:pPr>
            <a:r>
              <a:rPr lang="en" u="sng">
                <a:hlinkClick r:id="rId3"/>
              </a:rPr>
              <a:t>Black man working with a computer</a:t>
            </a:r>
            <a:endParaRPr u="sng"/>
          </a:p>
          <a:p>
            <a:pPr indent="-317500" lvl="0" marL="457200" rtl="0" algn="l">
              <a:spcBef>
                <a:spcPts val="0"/>
              </a:spcBef>
              <a:spcAft>
                <a:spcPts val="0"/>
              </a:spcAft>
              <a:buSzPts val="1400"/>
              <a:buChar char="◆"/>
            </a:pPr>
            <a:r>
              <a:rPr lang="en" u="sng">
                <a:hlinkClick r:id="rId4"/>
              </a:rPr>
              <a:t>Male technician repairing computer motherboard on wooden desk</a:t>
            </a:r>
            <a:endParaRPr u="sng"/>
          </a:p>
          <a:p>
            <a:pPr indent="-317500" lvl="0" marL="457200" rtl="0" algn="l">
              <a:spcBef>
                <a:spcPts val="0"/>
              </a:spcBef>
              <a:spcAft>
                <a:spcPts val="0"/>
              </a:spcAft>
              <a:buSzPts val="1400"/>
              <a:buChar char="◆"/>
            </a:pPr>
            <a:r>
              <a:rPr lang="en" u="sng">
                <a:hlinkClick r:id="rId5"/>
              </a:rPr>
              <a:t>Close up smiley man with glasses</a:t>
            </a:r>
            <a:endParaRPr u="sng"/>
          </a:p>
          <a:p>
            <a:pPr indent="-317500" lvl="0" marL="457200" rtl="0" algn="l">
              <a:spcBef>
                <a:spcPts val="0"/>
              </a:spcBef>
              <a:spcAft>
                <a:spcPts val="0"/>
              </a:spcAft>
              <a:buSzPts val="1400"/>
              <a:buChar char="◆"/>
            </a:pPr>
            <a:r>
              <a:rPr lang="en" u="sng">
                <a:hlinkClick r:id="rId6"/>
              </a:rPr>
              <a:t>Front view smiley woman holding book</a:t>
            </a:r>
            <a:endParaRPr u="sng"/>
          </a:p>
          <a:p>
            <a:pPr indent="-317500" lvl="0" marL="457200" rtl="0" algn="l">
              <a:spcBef>
                <a:spcPts val="0"/>
              </a:spcBef>
              <a:spcAft>
                <a:spcPts val="0"/>
              </a:spcAft>
              <a:buSzPts val="1400"/>
              <a:buChar char="◆"/>
            </a:pPr>
            <a:r>
              <a:rPr lang="en" u="sng">
                <a:hlinkClick r:id="rId7"/>
              </a:rPr>
              <a:t>Hands typing on laptop keyboard</a:t>
            </a:r>
            <a:endParaRPr sz="2100">
              <a:latin typeface="Montserrat Black"/>
              <a:ea typeface="Montserrat Black"/>
              <a:cs typeface="Montserrat Black"/>
              <a:sym typeface="Montserrat Black"/>
            </a:endParaRPr>
          </a:p>
        </p:txBody>
      </p:sp>
      <p:sp>
        <p:nvSpPr>
          <p:cNvPr id="3108" name="Google Shape;3108;p66"/>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indent="-317500" lvl="0" marL="457200" rtl="0" algn="l">
              <a:spcBef>
                <a:spcPts val="0"/>
              </a:spcBef>
              <a:spcAft>
                <a:spcPts val="0"/>
              </a:spcAft>
              <a:buSzPts val="1400"/>
              <a:buChar char="◆"/>
            </a:pPr>
            <a:r>
              <a:rPr lang="en" u="sng">
                <a:hlinkClick r:id="rId8"/>
              </a:rPr>
              <a:t>Futuristic ai tech instagram posts collection</a:t>
            </a:r>
            <a:endParaRPr u="sng"/>
          </a:p>
          <a:p>
            <a:pPr indent="0" lvl="0" marL="0" rtl="0" algn="l">
              <a:spcBef>
                <a:spcPts val="1000"/>
              </a:spcBef>
              <a:spcAft>
                <a:spcPts val="0"/>
              </a:spcAft>
              <a:buNone/>
            </a:pPr>
            <a:r>
              <a:rPr lang="en" sz="2100">
                <a:latin typeface="Montserrat Black"/>
                <a:ea typeface="Montserrat Black"/>
                <a:cs typeface="Montserrat Black"/>
                <a:sym typeface="Montserrat Black"/>
              </a:rPr>
              <a:t>ICONS</a:t>
            </a:r>
            <a:endParaRPr sz="2100">
              <a:latin typeface="Montserrat Black"/>
              <a:ea typeface="Montserrat Black"/>
              <a:cs typeface="Montserrat Black"/>
              <a:sym typeface="Montserrat Black"/>
            </a:endParaRPr>
          </a:p>
          <a:p>
            <a:pPr indent="-317500" lvl="0" marL="457200" rtl="0" algn="l">
              <a:spcBef>
                <a:spcPts val="0"/>
              </a:spcBef>
              <a:spcAft>
                <a:spcPts val="0"/>
              </a:spcAft>
              <a:buSzPts val="1400"/>
              <a:buChar char="◆"/>
            </a:pPr>
            <a:r>
              <a:rPr lang="en" u="sng">
                <a:hlinkClick r:id="rId9"/>
              </a:rPr>
              <a:t>Icon pack: Artificial intelligence</a:t>
            </a:r>
            <a:endParaRPr u="sng"/>
          </a:p>
        </p:txBody>
      </p:sp>
      <p:grpSp>
        <p:nvGrpSpPr>
          <p:cNvPr id="3109" name="Google Shape;3109;p66"/>
          <p:cNvGrpSpPr/>
          <p:nvPr/>
        </p:nvGrpSpPr>
        <p:grpSpPr>
          <a:xfrm>
            <a:off x="4348688" y="1412750"/>
            <a:ext cx="76825" cy="76800"/>
            <a:chOff x="3104875" y="1099400"/>
            <a:chExt cx="76825" cy="76800"/>
          </a:xfrm>
        </p:grpSpPr>
        <p:sp>
          <p:nvSpPr>
            <p:cNvPr id="3110" name="Google Shape;3110;p6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2" name="Google Shape;3112;p66"/>
          <p:cNvGrpSpPr/>
          <p:nvPr/>
        </p:nvGrpSpPr>
        <p:grpSpPr>
          <a:xfrm>
            <a:off x="6574175" y="1112200"/>
            <a:ext cx="76825" cy="76800"/>
            <a:chOff x="3104875" y="1099400"/>
            <a:chExt cx="76825" cy="76800"/>
          </a:xfrm>
        </p:grpSpPr>
        <p:sp>
          <p:nvSpPr>
            <p:cNvPr id="3113" name="Google Shape;3113;p6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5" name="Google Shape;3115;p66"/>
          <p:cNvGrpSpPr/>
          <p:nvPr/>
        </p:nvGrpSpPr>
        <p:grpSpPr>
          <a:xfrm>
            <a:off x="1023900" y="787450"/>
            <a:ext cx="76825" cy="76800"/>
            <a:chOff x="3104875" y="1099400"/>
            <a:chExt cx="76825" cy="76800"/>
          </a:xfrm>
        </p:grpSpPr>
        <p:sp>
          <p:nvSpPr>
            <p:cNvPr id="3116" name="Google Shape;3116;p6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118" name="Google Shape;3118;p66"/>
          <p:cNvPicPr preferRelativeResize="0"/>
          <p:nvPr/>
        </p:nvPicPr>
        <p:blipFill rotWithShape="1">
          <a:blip r:embed="rId10">
            <a:alphaModFix/>
          </a:blip>
          <a:srcRect b="5838" l="25537" r="23467" t="7152"/>
          <a:stretch/>
        </p:blipFill>
        <p:spPr>
          <a:xfrm>
            <a:off x="3602125" y="3426450"/>
            <a:ext cx="1569950" cy="1506775"/>
          </a:xfrm>
          <a:prstGeom prst="rect">
            <a:avLst/>
          </a:prstGeom>
          <a:noFill/>
          <a:ln>
            <a:noFill/>
          </a:ln>
        </p:spPr>
      </p:pic>
      <p:pic>
        <p:nvPicPr>
          <p:cNvPr id="3119" name="Google Shape;3119;p66"/>
          <p:cNvPicPr preferRelativeResize="0"/>
          <p:nvPr/>
        </p:nvPicPr>
        <p:blipFill rotWithShape="1">
          <a:blip r:embed="rId11">
            <a:alphaModFix/>
          </a:blip>
          <a:srcRect b="0" l="15236" r="10474" t="0"/>
          <a:stretch/>
        </p:blipFill>
        <p:spPr>
          <a:xfrm rot="1220421">
            <a:off x="7128999" y="226459"/>
            <a:ext cx="1552575" cy="139085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23" name="Shape 3123"/>
        <p:cNvGrpSpPr/>
        <p:nvPr/>
      </p:nvGrpSpPr>
      <p:grpSpPr>
        <a:xfrm>
          <a:off x="0" y="0"/>
          <a:ext cx="0" cy="0"/>
          <a:chOff x="0" y="0"/>
          <a:chExt cx="0" cy="0"/>
        </a:xfrm>
      </p:grpSpPr>
      <p:sp>
        <p:nvSpPr>
          <p:cNvPr id="3124" name="Google Shape;3124;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125" name="Google Shape;3125;p6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a:t>
            </a:r>
            <a:r>
              <a:rPr lang="en" sz="1100">
                <a:solidFill>
                  <a:schemeClr val="lt1"/>
                </a:solidFill>
              </a:rPr>
              <a:t>our blog</a:t>
            </a:r>
            <a:r>
              <a:rPr lang="en" sz="1100">
                <a:solidFill>
                  <a:schemeClr val="lt1"/>
                </a:solidFill>
              </a:rPr>
              <a:t>:</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29" name="Shape 3129"/>
        <p:cNvGrpSpPr/>
        <p:nvPr/>
      </p:nvGrpSpPr>
      <p:grpSpPr>
        <a:xfrm>
          <a:off x="0" y="0"/>
          <a:ext cx="0" cy="0"/>
          <a:chOff x="0" y="0"/>
          <a:chExt cx="0" cy="0"/>
        </a:xfrm>
      </p:grpSpPr>
      <p:sp>
        <p:nvSpPr>
          <p:cNvPr id="3130" name="Google Shape;3130;p68"/>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a:t>
            </a:r>
            <a:r>
              <a:rPr lang="en" sz="1100">
                <a:solidFill>
                  <a:schemeClr val="lt1"/>
                </a:solidFill>
              </a:rPr>
              <a:t>our blog</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3131" name="Google Shape;3131;p6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35" name="Shape 3135"/>
        <p:cNvGrpSpPr/>
        <p:nvPr/>
      </p:nvGrpSpPr>
      <p:grpSpPr>
        <a:xfrm>
          <a:off x="0" y="0"/>
          <a:ext cx="0" cy="0"/>
          <a:chOff x="0" y="0"/>
          <a:chExt cx="0" cy="0"/>
        </a:xfrm>
      </p:grpSpPr>
      <p:sp>
        <p:nvSpPr>
          <p:cNvPr id="3136" name="Google Shape;3136;p69"/>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Montserrat</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https://fonts.google.com/specimen/Montserrat</a:t>
            </a:r>
            <a:r>
              <a:rPr lang="en" sz="1100">
                <a:solidFill>
                  <a:schemeClr val="lt1"/>
                </a:solidFill>
              </a:rPr>
              <a:t>)</a:t>
            </a:r>
            <a:endParaRPr sz="1100">
              <a:solidFill>
                <a:srgbClr val="FFFFFF"/>
              </a:solidFill>
            </a:endParaRPr>
          </a:p>
        </p:txBody>
      </p:sp>
      <p:sp>
        <p:nvSpPr>
          <p:cNvPr id="3137" name="Google Shape;3137;p69"/>
          <p:cNvSpPr/>
          <p:nvPr/>
        </p:nvSpPr>
        <p:spPr>
          <a:xfrm>
            <a:off x="3114475" y="26455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9"/>
          <p:cNvSpPr/>
          <p:nvPr/>
        </p:nvSpPr>
        <p:spPr>
          <a:xfrm>
            <a:off x="4176295" y="2645575"/>
            <a:ext cx="791400" cy="754200"/>
          </a:xfrm>
          <a:prstGeom prst="roundRect">
            <a:avLst>
              <a:gd fmla="val 16667" name="adj"/>
            </a:avLst>
          </a:prstGeom>
          <a:solidFill>
            <a:srgbClr val="2717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9"/>
          <p:cNvSpPr/>
          <p:nvPr/>
        </p:nvSpPr>
        <p:spPr>
          <a:xfrm>
            <a:off x="5238114" y="2645575"/>
            <a:ext cx="791400" cy="754200"/>
          </a:xfrm>
          <a:prstGeom prst="roundRect">
            <a:avLst>
              <a:gd fmla="val 16667" name="adj"/>
            </a:avLst>
          </a:prstGeom>
          <a:solidFill>
            <a:srgbClr val="AE77D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9"/>
          <p:cNvSpPr txBox="1"/>
          <p:nvPr/>
        </p:nvSpPr>
        <p:spPr>
          <a:xfrm>
            <a:off x="3114475" y="28026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141" name="Google Shape;3141;p69"/>
          <p:cNvSpPr txBox="1"/>
          <p:nvPr/>
        </p:nvSpPr>
        <p:spPr>
          <a:xfrm>
            <a:off x="4176300" y="28026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#27173a</a:t>
            </a:r>
            <a:endParaRPr sz="1000">
              <a:solidFill>
                <a:srgbClr val="FFFFFF"/>
              </a:solidFill>
            </a:endParaRPr>
          </a:p>
        </p:txBody>
      </p:sp>
      <p:sp>
        <p:nvSpPr>
          <p:cNvPr id="3142" name="Google Shape;3142;p69"/>
          <p:cNvSpPr txBox="1"/>
          <p:nvPr/>
        </p:nvSpPr>
        <p:spPr>
          <a:xfrm>
            <a:off x="5238125" y="28026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#ae77d6</a:t>
            </a:r>
            <a:endParaRPr sz="1000">
              <a:solidFill>
                <a:schemeClr val="lt1"/>
              </a:solidFill>
            </a:endParaRPr>
          </a:p>
        </p:txBody>
      </p:sp>
      <p:sp>
        <p:nvSpPr>
          <p:cNvPr id="3143" name="Google Shape;3143;p69"/>
          <p:cNvSpPr/>
          <p:nvPr/>
        </p:nvSpPr>
        <p:spPr>
          <a:xfrm>
            <a:off x="3114475" y="3576675"/>
            <a:ext cx="791400" cy="754200"/>
          </a:xfrm>
          <a:prstGeom prst="roundRect">
            <a:avLst>
              <a:gd fmla="val 16667" name="adj"/>
            </a:avLst>
          </a:prstGeom>
          <a:solidFill>
            <a:srgbClr val="5A138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9"/>
          <p:cNvSpPr txBox="1"/>
          <p:nvPr/>
        </p:nvSpPr>
        <p:spPr>
          <a:xfrm>
            <a:off x="3114475" y="37337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#5a1387</a:t>
            </a:r>
            <a:endParaRPr sz="1000">
              <a:solidFill>
                <a:srgbClr val="FFFFFF"/>
              </a:solidFill>
            </a:endParaRPr>
          </a:p>
        </p:txBody>
      </p:sp>
      <p:sp>
        <p:nvSpPr>
          <p:cNvPr id="3145" name="Google Shape;3145;p69"/>
          <p:cNvSpPr/>
          <p:nvPr/>
        </p:nvSpPr>
        <p:spPr>
          <a:xfrm>
            <a:off x="4176295" y="3576675"/>
            <a:ext cx="791400" cy="754200"/>
          </a:xfrm>
          <a:prstGeom prst="roundRect">
            <a:avLst>
              <a:gd fmla="val 16667" name="adj"/>
            </a:avLst>
          </a:prstGeom>
          <a:solidFill>
            <a:srgbClr val="76F3F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9"/>
          <p:cNvSpPr/>
          <p:nvPr/>
        </p:nvSpPr>
        <p:spPr>
          <a:xfrm>
            <a:off x="5238114" y="3576675"/>
            <a:ext cx="791400" cy="754200"/>
          </a:xfrm>
          <a:prstGeom prst="roundRect">
            <a:avLst>
              <a:gd fmla="val 16667" name="adj"/>
            </a:avLst>
          </a:prstGeom>
          <a:solidFill>
            <a:srgbClr val="729BC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9"/>
          <p:cNvSpPr txBox="1"/>
          <p:nvPr/>
        </p:nvSpPr>
        <p:spPr>
          <a:xfrm>
            <a:off x="4176300" y="37337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#76f3fb</a:t>
            </a:r>
            <a:endParaRPr sz="1000">
              <a:solidFill>
                <a:schemeClr val="dk1"/>
              </a:solidFill>
            </a:endParaRPr>
          </a:p>
        </p:txBody>
      </p:sp>
      <p:sp>
        <p:nvSpPr>
          <p:cNvPr id="3148" name="Google Shape;3148;p69"/>
          <p:cNvSpPr txBox="1"/>
          <p:nvPr/>
        </p:nvSpPr>
        <p:spPr>
          <a:xfrm>
            <a:off x="5238125" y="37337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#729bcb</a:t>
            </a:r>
            <a:endParaRPr sz="1000">
              <a:solidFill>
                <a:schemeClr val="lt1"/>
              </a:solidFill>
            </a:endParaRPr>
          </a:p>
        </p:txBody>
      </p:sp>
      <p:sp>
        <p:nvSpPr>
          <p:cNvPr id="3149" name="Google Shape;3149;p6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53" name="Shape 3153"/>
        <p:cNvGrpSpPr/>
        <p:nvPr/>
      </p:nvGrpSpPr>
      <p:grpSpPr>
        <a:xfrm>
          <a:off x="0" y="0"/>
          <a:ext cx="0" cy="0"/>
          <a:chOff x="0" y="0"/>
          <a:chExt cx="0" cy="0"/>
        </a:xfrm>
      </p:grpSpPr>
      <p:sp>
        <p:nvSpPr>
          <p:cNvPr id="3154" name="Google Shape;3154;p70"/>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3155" name="Google Shape;3155;p7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156" name="Google Shape;3156;p7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157" name="Google Shape;3157;p7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3158" name="Google Shape;3158;p7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3159" name="Google Shape;3159;p7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3160" name="Google Shape;3160;p7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3161" name="Google Shape;3161;p7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162" name="Google Shape;3162;p7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163" name="Google Shape;3163;p7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164" name="Google Shape;3164;p7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165" name="Google Shape;3165;p7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69" name="Shape 3169"/>
        <p:cNvGrpSpPr/>
        <p:nvPr/>
      </p:nvGrpSpPr>
      <p:grpSpPr>
        <a:xfrm>
          <a:off x="0" y="0"/>
          <a:ext cx="0" cy="0"/>
          <a:chOff x="0" y="0"/>
          <a:chExt cx="0" cy="0"/>
        </a:xfrm>
      </p:grpSpPr>
      <p:sp>
        <p:nvSpPr>
          <p:cNvPr id="3170" name="Google Shape;3170;p71"/>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3171" name="Google Shape;3171;p71"/>
          <p:cNvGrpSpPr/>
          <p:nvPr/>
        </p:nvGrpSpPr>
        <p:grpSpPr>
          <a:xfrm>
            <a:off x="5117640" y="3085736"/>
            <a:ext cx="474294" cy="551291"/>
            <a:chOff x="4727025" y="1332775"/>
            <a:chExt cx="59900" cy="69625"/>
          </a:xfrm>
        </p:grpSpPr>
        <p:sp>
          <p:nvSpPr>
            <p:cNvPr id="3172" name="Google Shape;3172;p7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71"/>
          <p:cNvGrpSpPr/>
          <p:nvPr/>
        </p:nvGrpSpPr>
        <p:grpSpPr>
          <a:xfrm>
            <a:off x="5731296" y="2314340"/>
            <a:ext cx="555653" cy="557031"/>
            <a:chOff x="4820425" y="1329900"/>
            <a:chExt cx="70175" cy="70350"/>
          </a:xfrm>
        </p:grpSpPr>
        <p:sp>
          <p:nvSpPr>
            <p:cNvPr id="3175" name="Google Shape;3175;p7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71"/>
          <p:cNvGrpSpPr/>
          <p:nvPr/>
        </p:nvGrpSpPr>
        <p:grpSpPr>
          <a:xfrm>
            <a:off x="6357664" y="2318845"/>
            <a:ext cx="582574" cy="533871"/>
            <a:chOff x="4903200" y="1331525"/>
            <a:chExt cx="73575" cy="67425"/>
          </a:xfrm>
        </p:grpSpPr>
        <p:sp>
          <p:nvSpPr>
            <p:cNvPr id="3180" name="Google Shape;3180;p7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2" name="Google Shape;3182;p71"/>
          <p:cNvGrpSpPr/>
          <p:nvPr/>
        </p:nvGrpSpPr>
        <p:grpSpPr>
          <a:xfrm>
            <a:off x="5717142" y="3078709"/>
            <a:ext cx="583960" cy="565345"/>
            <a:chOff x="4815575" y="1416800"/>
            <a:chExt cx="73750" cy="71400"/>
          </a:xfrm>
        </p:grpSpPr>
        <p:sp>
          <p:nvSpPr>
            <p:cNvPr id="3183" name="Google Shape;3183;p7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71"/>
          <p:cNvGrpSpPr/>
          <p:nvPr/>
        </p:nvGrpSpPr>
        <p:grpSpPr>
          <a:xfrm>
            <a:off x="6351924" y="3108896"/>
            <a:ext cx="589898" cy="504970"/>
            <a:chOff x="4902475" y="1418875"/>
            <a:chExt cx="74500" cy="63775"/>
          </a:xfrm>
        </p:grpSpPr>
        <p:sp>
          <p:nvSpPr>
            <p:cNvPr id="3187" name="Google Shape;3187;p7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9" name="Google Shape;3189;p71"/>
          <p:cNvGrpSpPr/>
          <p:nvPr/>
        </p:nvGrpSpPr>
        <p:grpSpPr>
          <a:xfrm>
            <a:off x="5727139" y="3826000"/>
            <a:ext cx="563967" cy="567127"/>
            <a:chOff x="4818100" y="1507675"/>
            <a:chExt cx="71225" cy="71625"/>
          </a:xfrm>
        </p:grpSpPr>
        <p:sp>
          <p:nvSpPr>
            <p:cNvPr id="3190" name="Google Shape;3190;p7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71"/>
          <p:cNvGrpSpPr/>
          <p:nvPr/>
        </p:nvGrpSpPr>
        <p:grpSpPr>
          <a:xfrm>
            <a:off x="5040636" y="3829461"/>
            <a:ext cx="628301" cy="588505"/>
            <a:chOff x="4721450" y="1509475"/>
            <a:chExt cx="79350" cy="74325"/>
          </a:xfrm>
        </p:grpSpPr>
        <p:sp>
          <p:nvSpPr>
            <p:cNvPr id="3195" name="Google Shape;3195;p7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9" name="Google Shape;3199;p71"/>
          <p:cNvGrpSpPr/>
          <p:nvPr/>
        </p:nvGrpSpPr>
        <p:grpSpPr>
          <a:xfrm>
            <a:off x="6386170" y="3814027"/>
            <a:ext cx="557038" cy="562772"/>
            <a:chOff x="4906800" y="1507500"/>
            <a:chExt cx="70350" cy="71075"/>
          </a:xfrm>
        </p:grpSpPr>
        <p:sp>
          <p:nvSpPr>
            <p:cNvPr id="3200" name="Google Shape;3200;p7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5" name="Google Shape;3205;p71"/>
          <p:cNvGrpSpPr/>
          <p:nvPr/>
        </p:nvGrpSpPr>
        <p:grpSpPr>
          <a:xfrm>
            <a:off x="4423778" y="2340963"/>
            <a:ext cx="517934" cy="517934"/>
            <a:chOff x="3736598" y="2170606"/>
            <a:chExt cx="404889" cy="404889"/>
          </a:xfrm>
        </p:grpSpPr>
        <p:sp>
          <p:nvSpPr>
            <p:cNvPr id="3206" name="Google Shape;3206;p7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0" name="Google Shape;3210;p71"/>
          <p:cNvGrpSpPr/>
          <p:nvPr/>
        </p:nvGrpSpPr>
        <p:grpSpPr>
          <a:xfrm>
            <a:off x="3690839" y="2341061"/>
            <a:ext cx="586986" cy="517740"/>
            <a:chOff x="3161917" y="2170682"/>
            <a:chExt cx="458870" cy="404737"/>
          </a:xfrm>
        </p:grpSpPr>
        <p:sp>
          <p:nvSpPr>
            <p:cNvPr id="3211" name="Google Shape;3211;p7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4" name="Google Shape;3214;p71"/>
          <p:cNvGrpSpPr/>
          <p:nvPr/>
        </p:nvGrpSpPr>
        <p:grpSpPr>
          <a:xfrm>
            <a:off x="3713860" y="3102400"/>
            <a:ext cx="540943" cy="517963"/>
            <a:chOff x="3179914" y="2889488"/>
            <a:chExt cx="422876" cy="404911"/>
          </a:xfrm>
        </p:grpSpPr>
        <p:sp>
          <p:nvSpPr>
            <p:cNvPr id="3215" name="Google Shape;3215;p7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71"/>
          <p:cNvGrpSpPr/>
          <p:nvPr/>
        </p:nvGrpSpPr>
        <p:grpSpPr>
          <a:xfrm>
            <a:off x="4414654" y="3102358"/>
            <a:ext cx="536180" cy="518047"/>
            <a:chOff x="3729467" y="2889422"/>
            <a:chExt cx="419153" cy="404977"/>
          </a:xfrm>
        </p:grpSpPr>
        <p:sp>
          <p:nvSpPr>
            <p:cNvPr id="3222" name="Google Shape;3222;p7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71"/>
          <p:cNvGrpSpPr/>
          <p:nvPr/>
        </p:nvGrpSpPr>
        <p:grpSpPr>
          <a:xfrm>
            <a:off x="1951688" y="3445787"/>
            <a:ext cx="965351" cy="134611"/>
            <a:chOff x="4411970" y="2962952"/>
            <a:chExt cx="706544" cy="104212"/>
          </a:xfrm>
        </p:grpSpPr>
        <p:sp>
          <p:nvSpPr>
            <p:cNvPr id="3230" name="Google Shape;3230;p7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4" name="Google Shape;3234;p71"/>
          <p:cNvGrpSpPr/>
          <p:nvPr/>
        </p:nvGrpSpPr>
        <p:grpSpPr>
          <a:xfrm>
            <a:off x="1951688" y="3041077"/>
            <a:ext cx="960158" cy="289172"/>
            <a:chOff x="4411970" y="2726085"/>
            <a:chExt cx="643107" cy="193659"/>
          </a:xfrm>
        </p:grpSpPr>
        <p:sp>
          <p:nvSpPr>
            <p:cNvPr id="3235" name="Google Shape;3235;p7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71"/>
          <p:cNvGrpSpPr/>
          <p:nvPr/>
        </p:nvGrpSpPr>
        <p:grpSpPr>
          <a:xfrm>
            <a:off x="960185" y="3295400"/>
            <a:ext cx="811503" cy="252584"/>
            <a:chOff x="4411970" y="4340222"/>
            <a:chExt cx="779467" cy="242683"/>
          </a:xfrm>
        </p:grpSpPr>
        <p:sp>
          <p:nvSpPr>
            <p:cNvPr id="3239" name="Google Shape;3239;p7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2" name="Google Shape;3242;p71"/>
          <p:cNvGrpSpPr/>
          <p:nvPr/>
        </p:nvGrpSpPr>
        <p:grpSpPr>
          <a:xfrm>
            <a:off x="1951688" y="2709308"/>
            <a:ext cx="965160" cy="216230"/>
            <a:chOff x="4411970" y="2468674"/>
            <a:chExt cx="747317" cy="167425"/>
          </a:xfrm>
        </p:grpSpPr>
        <p:sp>
          <p:nvSpPr>
            <p:cNvPr id="3243" name="Google Shape;3243;p7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5" name="Google Shape;3245;p71"/>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6" name="Google Shape;3246;p71"/>
          <p:cNvGrpSpPr/>
          <p:nvPr/>
        </p:nvGrpSpPr>
        <p:grpSpPr>
          <a:xfrm>
            <a:off x="959254" y="2334687"/>
            <a:ext cx="1959041" cy="208784"/>
            <a:chOff x="6336019" y="3733725"/>
            <a:chExt cx="2566206" cy="351310"/>
          </a:xfrm>
        </p:grpSpPr>
        <p:sp>
          <p:nvSpPr>
            <p:cNvPr id="3247" name="Google Shape;3247;p7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1" name="Google Shape;3251;p71"/>
          <p:cNvGrpSpPr/>
          <p:nvPr/>
        </p:nvGrpSpPr>
        <p:grpSpPr>
          <a:xfrm>
            <a:off x="1951688" y="3950602"/>
            <a:ext cx="946551" cy="153200"/>
            <a:chOff x="4404545" y="3301592"/>
            <a:chExt cx="782403" cy="129272"/>
          </a:xfrm>
        </p:grpSpPr>
        <p:sp>
          <p:nvSpPr>
            <p:cNvPr id="3252" name="Google Shape;3252;p7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4" name="Google Shape;3254;p71"/>
          <p:cNvGrpSpPr/>
          <p:nvPr/>
        </p:nvGrpSpPr>
        <p:grpSpPr>
          <a:xfrm>
            <a:off x="1951688" y="3695937"/>
            <a:ext cx="962257" cy="139127"/>
            <a:chOff x="4411970" y="3131459"/>
            <a:chExt cx="710520" cy="117397"/>
          </a:xfrm>
        </p:grpSpPr>
        <p:sp>
          <p:nvSpPr>
            <p:cNvPr id="3255" name="Google Shape;3255;p7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257" name="Google Shape;3257;p71"/>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8" name="Google Shape;3258;p71"/>
          <p:cNvGrpSpPr/>
          <p:nvPr/>
        </p:nvGrpSpPr>
        <p:grpSpPr>
          <a:xfrm>
            <a:off x="951833" y="3621603"/>
            <a:ext cx="823838" cy="458988"/>
            <a:chOff x="4411970" y="1801825"/>
            <a:chExt cx="734586" cy="409262"/>
          </a:xfrm>
        </p:grpSpPr>
        <p:sp>
          <p:nvSpPr>
            <p:cNvPr id="3259" name="Google Shape;3259;p7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1" name="Google Shape;3261;p71"/>
          <p:cNvGrpSpPr/>
          <p:nvPr/>
        </p:nvGrpSpPr>
        <p:grpSpPr>
          <a:xfrm>
            <a:off x="3056804" y="2339173"/>
            <a:ext cx="521514" cy="521514"/>
            <a:chOff x="5681300" y="2527788"/>
            <a:chExt cx="805800" cy="805800"/>
          </a:xfrm>
        </p:grpSpPr>
        <p:sp>
          <p:nvSpPr>
            <p:cNvPr id="3262" name="Google Shape;3262;p7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4" name="Google Shape;3264;p71"/>
          <p:cNvGrpSpPr/>
          <p:nvPr/>
        </p:nvGrpSpPr>
        <p:grpSpPr>
          <a:xfrm>
            <a:off x="3051044" y="3094865"/>
            <a:ext cx="533033" cy="533033"/>
            <a:chOff x="4049800" y="640400"/>
            <a:chExt cx="858900" cy="858900"/>
          </a:xfrm>
        </p:grpSpPr>
        <p:sp>
          <p:nvSpPr>
            <p:cNvPr id="3265" name="Google Shape;3265;p7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7" name="Google Shape;3267;p71"/>
          <p:cNvGrpSpPr/>
          <p:nvPr/>
        </p:nvGrpSpPr>
        <p:grpSpPr>
          <a:xfrm>
            <a:off x="2976527" y="3772543"/>
            <a:ext cx="682068" cy="682068"/>
            <a:chOff x="5080188" y="927900"/>
            <a:chExt cx="961200" cy="961200"/>
          </a:xfrm>
        </p:grpSpPr>
        <p:sp>
          <p:nvSpPr>
            <p:cNvPr id="3268" name="Google Shape;3268;p7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6" name="Google Shape;3276;p71"/>
          <p:cNvGrpSpPr/>
          <p:nvPr/>
        </p:nvGrpSpPr>
        <p:grpSpPr>
          <a:xfrm>
            <a:off x="4440026" y="3869234"/>
            <a:ext cx="505650" cy="504006"/>
            <a:chOff x="6039282" y="1042577"/>
            <a:chExt cx="734315" cy="731929"/>
          </a:xfrm>
        </p:grpSpPr>
        <p:sp>
          <p:nvSpPr>
            <p:cNvPr id="3277" name="Google Shape;3277;p7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8" name="Google Shape;3298;p71"/>
          <p:cNvGrpSpPr/>
          <p:nvPr/>
        </p:nvGrpSpPr>
        <p:grpSpPr>
          <a:xfrm>
            <a:off x="5052628" y="2298862"/>
            <a:ext cx="567744" cy="602136"/>
            <a:chOff x="1825800" y="1651625"/>
            <a:chExt cx="539989" cy="571775"/>
          </a:xfrm>
        </p:grpSpPr>
        <p:sp>
          <p:nvSpPr>
            <p:cNvPr id="3299" name="Google Shape;3299;p7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3" name="Google Shape;3303;p71"/>
          <p:cNvGrpSpPr/>
          <p:nvPr/>
        </p:nvGrpSpPr>
        <p:grpSpPr>
          <a:xfrm>
            <a:off x="3727557" y="3855579"/>
            <a:ext cx="508123" cy="507955"/>
            <a:chOff x="1897577" y="2802432"/>
            <a:chExt cx="492176" cy="492014"/>
          </a:xfrm>
        </p:grpSpPr>
        <p:sp>
          <p:nvSpPr>
            <p:cNvPr id="3304" name="Google Shape;3304;p7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6" name="Google Shape;3316;p71"/>
          <p:cNvGrpSpPr/>
          <p:nvPr/>
        </p:nvGrpSpPr>
        <p:grpSpPr>
          <a:xfrm>
            <a:off x="959087" y="4169123"/>
            <a:ext cx="809227" cy="200842"/>
            <a:chOff x="2013045" y="4813233"/>
            <a:chExt cx="921986" cy="228854"/>
          </a:xfrm>
        </p:grpSpPr>
        <p:sp>
          <p:nvSpPr>
            <p:cNvPr id="3317" name="Google Shape;3317;p7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9" name="Google Shape;3319;p71"/>
          <p:cNvGrpSpPr/>
          <p:nvPr/>
        </p:nvGrpSpPr>
        <p:grpSpPr>
          <a:xfrm>
            <a:off x="967547" y="2656004"/>
            <a:ext cx="792421" cy="269941"/>
            <a:chOff x="1046767" y="4756633"/>
            <a:chExt cx="859646" cy="292841"/>
          </a:xfrm>
        </p:grpSpPr>
        <p:sp>
          <p:nvSpPr>
            <p:cNvPr id="3320" name="Google Shape;3320;p7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3" name="Google Shape;3323;p71"/>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1"/>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1"/>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1"/>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7" name="Google Shape;3327;p71"/>
          <p:cNvGrpSpPr/>
          <p:nvPr/>
        </p:nvGrpSpPr>
        <p:grpSpPr>
          <a:xfrm>
            <a:off x="7103403" y="2550562"/>
            <a:ext cx="166473" cy="141497"/>
            <a:chOff x="4660325" y="1866850"/>
            <a:chExt cx="68350" cy="58100"/>
          </a:xfrm>
        </p:grpSpPr>
        <p:sp>
          <p:nvSpPr>
            <p:cNvPr id="3328" name="Google Shape;3328;p7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71"/>
          <p:cNvGrpSpPr/>
          <p:nvPr/>
        </p:nvGrpSpPr>
        <p:grpSpPr>
          <a:xfrm>
            <a:off x="7412747" y="2576286"/>
            <a:ext cx="162515" cy="90049"/>
            <a:chOff x="4791775" y="1877500"/>
            <a:chExt cx="66725" cy="36975"/>
          </a:xfrm>
        </p:grpSpPr>
        <p:sp>
          <p:nvSpPr>
            <p:cNvPr id="3331" name="Google Shape;3331;p7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3" name="Google Shape;3333;p71"/>
          <p:cNvGrpSpPr/>
          <p:nvPr/>
        </p:nvGrpSpPr>
        <p:grpSpPr>
          <a:xfrm>
            <a:off x="7734460" y="2576286"/>
            <a:ext cx="144979" cy="90049"/>
            <a:chOff x="4923925" y="1877500"/>
            <a:chExt cx="59525" cy="36975"/>
          </a:xfrm>
        </p:grpSpPr>
        <p:sp>
          <p:nvSpPr>
            <p:cNvPr id="3334" name="Google Shape;3334;p7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6" name="Google Shape;3336;p71"/>
          <p:cNvGrpSpPr/>
          <p:nvPr/>
        </p:nvGrpSpPr>
        <p:grpSpPr>
          <a:xfrm>
            <a:off x="8028952" y="2558477"/>
            <a:ext cx="141447" cy="125667"/>
            <a:chOff x="5058450" y="1870100"/>
            <a:chExt cx="58075" cy="51600"/>
          </a:xfrm>
        </p:grpSpPr>
        <p:sp>
          <p:nvSpPr>
            <p:cNvPr id="3337" name="Google Shape;3337;p7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9" name="Google Shape;3339;p71"/>
          <p:cNvGrpSpPr/>
          <p:nvPr/>
        </p:nvGrpSpPr>
        <p:grpSpPr>
          <a:xfrm>
            <a:off x="7443466" y="2980885"/>
            <a:ext cx="101077" cy="107645"/>
            <a:chOff x="4811425" y="2065025"/>
            <a:chExt cx="41500" cy="44200"/>
          </a:xfrm>
        </p:grpSpPr>
        <p:sp>
          <p:nvSpPr>
            <p:cNvPr id="3340" name="Google Shape;3340;p7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2" name="Google Shape;3342;p71"/>
          <p:cNvGrpSpPr/>
          <p:nvPr/>
        </p:nvGrpSpPr>
        <p:grpSpPr>
          <a:xfrm>
            <a:off x="7735904" y="2981098"/>
            <a:ext cx="120867" cy="107218"/>
            <a:chOff x="4929875" y="2065025"/>
            <a:chExt cx="49625" cy="44025"/>
          </a:xfrm>
        </p:grpSpPr>
        <p:sp>
          <p:nvSpPr>
            <p:cNvPr id="3343" name="Google Shape;3343;p7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71"/>
          <p:cNvGrpSpPr/>
          <p:nvPr/>
        </p:nvGrpSpPr>
        <p:grpSpPr>
          <a:xfrm>
            <a:off x="8064572" y="2984112"/>
            <a:ext cx="70206" cy="101191"/>
            <a:chOff x="5083925" y="2066350"/>
            <a:chExt cx="28825" cy="41550"/>
          </a:xfrm>
        </p:grpSpPr>
        <p:sp>
          <p:nvSpPr>
            <p:cNvPr id="3346" name="Google Shape;3346;p7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8" name="Google Shape;3348;p71"/>
          <p:cNvGrpSpPr/>
          <p:nvPr/>
        </p:nvGrpSpPr>
        <p:grpSpPr>
          <a:xfrm>
            <a:off x="7096126" y="2999759"/>
            <a:ext cx="181026" cy="69896"/>
            <a:chOff x="4659775" y="2072775"/>
            <a:chExt cx="74325" cy="28700"/>
          </a:xfrm>
        </p:grpSpPr>
        <p:sp>
          <p:nvSpPr>
            <p:cNvPr id="3349" name="Google Shape;3349;p7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2" name="Google Shape;3352;p71"/>
          <p:cNvGrpSpPr/>
          <p:nvPr/>
        </p:nvGrpSpPr>
        <p:grpSpPr>
          <a:xfrm>
            <a:off x="8015982" y="2790324"/>
            <a:ext cx="167387" cy="89197"/>
            <a:chOff x="4662475" y="1976500"/>
            <a:chExt cx="68725" cy="36625"/>
          </a:xfrm>
        </p:grpSpPr>
        <p:sp>
          <p:nvSpPr>
            <p:cNvPr id="3353" name="Google Shape;3353;p7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6" name="Google Shape;3356;p71"/>
          <p:cNvGrpSpPr/>
          <p:nvPr/>
        </p:nvGrpSpPr>
        <p:grpSpPr>
          <a:xfrm>
            <a:off x="7712887" y="2793764"/>
            <a:ext cx="166899" cy="82317"/>
            <a:chOff x="4920150" y="1977875"/>
            <a:chExt cx="68525" cy="33800"/>
          </a:xfrm>
        </p:grpSpPr>
        <p:sp>
          <p:nvSpPr>
            <p:cNvPr id="3357" name="Google Shape;3357;p7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0" name="Google Shape;3360;p71"/>
          <p:cNvGrpSpPr/>
          <p:nvPr/>
        </p:nvGrpSpPr>
        <p:grpSpPr>
          <a:xfrm>
            <a:off x="7124044" y="3197682"/>
            <a:ext cx="125190" cy="127859"/>
            <a:chOff x="4676550" y="2160575"/>
            <a:chExt cx="51400" cy="52500"/>
          </a:xfrm>
        </p:grpSpPr>
        <p:sp>
          <p:nvSpPr>
            <p:cNvPr id="3361" name="Google Shape;3361;p7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4" name="Google Shape;3364;p71"/>
          <p:cNvGrpSpPr/>
          <p:nvPr/>
        </p:nvGrpSpPr>
        <p:grpSpPr>
          <a:xfrm>
            <a:off x="7421302" y="3204714"/>
            <a:ext cx="145405" cy="113794"/>
            <a:chOff x="4768325" y="2163475"/>
            <a:chExt cx="59700" cy="46725"/>
          </a:xfrm>
        </p:grpSpPr>
        <p:sp>
          <p:nvSpPr>
            <p:cNvPr id="3365" name="Google Shape;3365;p7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7" name="Google Shape;3367;p71"/>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1"/>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1"/>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1"/>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1"/>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1"/>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3" name="Google Shape;3373;p71"/>
          <p:cNvGrpSpPr/>
          <p:nvPr/>
        </p:nvGrpSpPr>
        <p:grpSpPr>
          <a:xfrm>
            <a:off x="7437621" y="3459808"/>
            <a:ext cx="112768" cy="106853"/>
            <a:chOff x="4768575" y="2253950"/>
            <a:chExt cx="46300" cy="43875"/>
          </a:xfrm>
        </p:grpSpPr>
        <p:sp>
          <p:nvSpPr>
            <p:cNvPr id="3374" name="Google Shape;3374;p7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71"/>
          <p:cNvGrpSpPr/>
          <p:nvPr/>
        </p:nvGrpSpPr>
        <p:grpSpPr>
          <a:xfrm>
            <a:off x="7737243" y="3948834"/>
            <a:ext cx="118187" cy="146246"/>
            <a:chOff x="4960900" y="2433225"/>
            <a:chExt cx="48525" cy="60050"/>
          </a:xfrm>
        </p:grpSpPr>
        <p:sp>
          <p:nvSpPr>
            <p:cNvPr id="3377" name="Google Shape;3377;p7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9" name="Google Shape;3379;p71"/>
          <p:cNvGrpSpPr/>
          <p:nvPr/>
        </p:nvGrpSpPr>
        <p:grpSpPr>
          <a:xfrm>
            <a:off x="7425808" y="4212895"/>
            <a:ext cx="136394" cy="143810"/>
            <a:chOff x="4854075" y="2527625"/>
            <a:chExt cx="56000" cy="59050"/>
          </a:xfrm>
        </p:grpSpPr>
        <p:sp>
          <p:nvSpPr>
            <p:cNvPr id="3380" name="Google Shape;3380;p7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2" name="Google Shape;3382;p71"/>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1"/>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1"/>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5" name="Google Shape;3385;p71"/>
          <p:cNvGrpSpPr/>
          <p:nvPr/>
        </p:nvGrpSpPr>
        <p:grpSpPr>
          <a:xfrm>
            <a:off x="8050020" y="3676639"/>
            <a:ext cx="99312" cy="160797"/>
            <a:chOff x="5059700" y="2334775"/>
            <a:chExt cx="40775" cy="66025"/>
          </a:xfrm>
        </p:grpSpPr>
        <p:sp>
          <p:nvSpPr>
            <p:cNvPr id="3386" name="Google Shape;3386;p7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5" name="Google Shape;3395;p71"/>
          <p:cNvGrpSpPr/>
          <p:nvPr/>
        </p:nvGrpSpPr>
        <p:grpSpPr>
          <a:xfrm>
            <a:off x="8007184" y="3941771"/>
            <a:ext cx="184984" cy="160371"/>
            <a:chOff x="5037700" y="2430325"/>
            <a:chExt cx="75950" cy="65850"/>
          </a:xfrm>
        </p:grpSpPr>
        <p:sp>
          <p:nvSpPr>
            <p:cNvPr id="3396" name="Google Shape;3396;p7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8" name="Google Shape;3398;p71"/>
          <p:cNvGrpSpPr/>
          <p:nvPr/>
        </p:nvGrpSpPr>
        <p:grpSpPr>
          <a:xfrm>
            <a:off x="7426689" y="3708223"/>
            <a:ext cx="173014" cy="97629"/>
            <a:chOff x="4756975" y="2341800"/>
            <a:chExt cx="91975" cy="51925"/>
          </a:xfrm>
        </p:grpSpPr>
        <p:sp>
          <p:nvSpPr>
            <p:cNvPr id="3399" name="Google Shape;3399;p7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9" name="Google Shape;3419;p71"/>
          <p:cNvGrpSpPr/>
          <p:nvPr/>
        </p:nvGrpSpPr>
        <p:grpSpPr>
          <a:xfrm>
            <a:off x="7693626" y="4196920"/>
            <a:ext cx="212497" cy="175761"/>
            <a:chOff x="4943575" y="2516350"/>
            <a:chExt cx="98675" cy="81700"/>
          </a:xfrm>
        </p:grpSpPr>
        <p:sp>
          <p:nvSpPr>
            <p:cNvPr id="3420" name="Google Shape;3420;p7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8" name="Google Shape;3498;p71"/>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1"/>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1"/>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1"/>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6" name="Shape 3506"/>
        <p:cNvGrpSpPr/>
        <p:nvPr/>
      </p:nvGrpSpPr>
      <p:grpSpPr>
        <a:xfrm>
          <a:off x="0" y="0"/>
          <a:ext cx="0" cy="0"/>
          <a:chOff x="0" y="0"/>
          <a:chExt cx="0" cy="0"/>
        </a:xfrm>
      </p:grpSpPr>
      <p:grpSp>
        <p:nvGrpSpPr>
          <p:cNvPr id="3507" name="Google Shape;3507;p72"/>
          <p:cNvGrpSpPr/>
          <p:nvPr/>
        </p:nvGrpSpPr>
        <p:grpSpPr>
          <a:xfrm>
            <a:off x="6681268" y="3584496"/>
            <a:ext cx="560636" cy="516497"/>
            <a:chOff x="6652051" y="3714143"/>
            <a:chExt cx="560636" cy="516497"/>
          </a:xfrm>
        </p:grpSpPr>
        <p:grpSp>
          <p:nvGrpSpPr>
            <p:cNvPr id="3508" name="Google Shape;3508;p72"/>
            <p:cNvGrpSpPr/>
            <p:nvPr/>
          </p:nvGrpSpPr>
          <p:grpSpPr>
            <a:xfrm>
              <a:off x="6669657" y="3716715"/>
              <a:ext cx="466768" cy="464314"/>
              <a:chOff x="3139766" y="765669"/>
              <a:chExt cx="886380" cy="881888"/>
            </a:xfrm>
          </p:grpSpPr>
          <p:grpSp>
            <p:nvGrpSpPr>
              <p:cNvPr id="3509" name="Google Shape;3509;p72"/>
              <p:cNvGrpSpPr/>
              <p:nvPr/>
            </p:nvGrpSpPr>
            <p:grpSpPr>
              <a:xfrm>
                <a:off x="3139766" y="765669"/>
                <a:ext cx="886380" cy="881888"/>
                <a:chOff x="3139766" y="765669"/>
                <a:chExt cx="886380" cy="881888"/>
              </a:xfrm>
            </p:grpSpPr>
            <p:sp>
              <p:nvSpPr>
                <p:cNvPr id="3510" name="Google Shape;3510;p72"/>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2"/>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2"/>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2"/>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2"/>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2"/>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2"/>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2"/>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2"/>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9" name="Google Shape;3519;p72"/>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2"/>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2"/>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2"/>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3" name="Google Shape;3523;p72"/>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72"/>
          <p:cNvGrpSpPr/>
          <p:nvPr/>
        </p:nvGrpSpPr>
        <p:grpSpPr>
          <a:xfrm>
            <a:off x="7679978" y="3065079"/>
            <a:ext cx="104231" cy="320340"/>
            <a:chOff x="7564426" y="3224343"/>
            <a:chExt cx="119985" cy="368801"/>
          </a:xfrm>
        </p:grpSpPr>
        <p:sp>
          <p:nvSpPr>
            <p:cNvPr id="3525" name="Google Shape;3525;p7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7" name="Google Shape;3527;p72"/>
          <p:cNvGrpSpPr/>
          <p:nvPr/>
        </p:nvGrpSpPr>
        <p:grpSpPr>
          <a:xfrm>
            <a:off x="7379466" y="3059180"/>
            <a:ext cx="189489" cy="332132"/>
            <a:chOff x="8370831" y="3202002"/>
            <a:chExt cx="218129" cy="382376"/>
          </a:xfrm>
        </p:grpSpPr>
        <p:sp>
          <p:nvSpPr>
            <p:cNvPr id="3528" name="Google Shape;3528;p7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0" name="Google Shape;3530;p72"/>
          <p:cNvGrpSpPr/>
          <p:nvPr/>
        </p:nvGrpSpPr>
        <p:grpSpPr>
          <a:xfrm>
            <a:off x="8102855" y="3470312"/>
            <a:ext cx="309429" cy="267000"/>
            <a:chOff x="6742064" y="3750480"/>
            <a:chExt cx="399315" cy="344560"/>
          </a:xfrm>
        </p:grpSpPr>
        <p:sp>
          <p:nvSpPr>
            <p:cNvPr id="3531" name="Google Shape;3531;p7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72"/>
          <p:cNvGrpSpPr/>
          <p:nvPr/>
        </p:nvGrpSpPr>
        <p:grpSpPr>
          <a:xfrm>
            <a:off x="7641874" y="3821360"/>
            <a:ext cx="180437" cy="281608"/>
            <a:chOff x="7248525" y="3739696"/>
            <a:chExt cx="230531" cy="359790"/>
          </a:xfrm>
        </p:grpSpPr>
        <p:sp>
          <p:nvSpPr>
            <p:cNvPr id="3534" name="Google Shape;3534;p7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72"/>
          <p:cNvGrpSpPr/>
          <p:nvPr/>
        </p:nvGrpSpPr>
        <p:grpSpPr>
          <a:xfrm>
            <a:off x="7887794" y="3464584"/>
            <a:ext cx="162896" cy="278710"/>
            <a:chOff x="7601242" y="3729267"/>
            <a:chExt cx="222566" cy="380803"/>
          </a:xfrm>
        </p:grpSpPr>
        <p:sp>
          <p:nvSpPr>
            <p:cNvPr id="3537" name="Google Shape;3537;p7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9" name="Google Shape;3539;p72"/>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0" name="Google Shape;3540;p72"/>
          <p:cNvGrpSpPr/>
          <p:nvPr/>
        </p:nvGrpSpPr>
        <p:grpSpPr>
          <a:xfrm>
            <a:off x="7377439" y="3465724"/>
            <a:ext cx="193543" cy="275990"/>
            <a:chOff x="8304647" y="3738687"/>
            <a:chExt cx="225076" cy="320956"/>
          </a:xfrm>
        </p:grpSpPr>
        <p:sp>
          <p:nvSpPr>
            <p:cNvPr id="3541" name="Google Shape;3541;p72"/>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4" name="Google Shape;3544;p72"/>
          <p:cNvGrpSpPr/>
          <p:nvPr/>
        </p:nvGrpSpPr>
        <p:grpSpPr>
          <a:xfrm>
            <a:off x="7649932" y="3465724"/>
            <a:ext cx="178492" cy="275990"/>
            <a:chOff x="8615101" y="3738687"/>
            <a:chExt cx="207573" cy="320956"/>
          </a:xfrm>
        </p:grpSpPr>
        <p:sp>
          <p:nvSpPr>
            <p:cNvPr id="3545" name="Google Shape;3545;p72"/>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8" name="Google Shape;3548;p72"/>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9" name="Google Shape;3549;p72"/>
          <p:cNvGrpSpPr/>
          <p:nvPr/>
        </p:nvGrpSpPr>
        <p:grpSpPr>
          <a:xfrm>
            <a:off x="7875463" y="3868385"/>
            <a:ext cx="187557" cy="187557"/>
            <a:chOff x="8565775" y="671075"/>
            <a:chExt cx="441000" cy="441000"/>
          </a:xfrm>
        </p:grpSpPr>
        <p:sp>
          <p:nvSpPr>
            <p:cNvPr id="3550" name="Google Shape;3550;p72"/>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2"/>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2" name="Google Shape;3552;p72"/>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2"/>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4" name="Google Shape;3554;p72"/>
          <p:cNvGrpSpPr/>
          <p:nvPr/>
        </p:nvGrpSpPr>
        <p:grpSpPr>
          <a:xfrm>
            <a:off x="6029935" y="2940910"/>
            <a:ext cx="587865" cy="517731"/>
            <a:chOff x="6000718" y="3070557"/>
            <a:chExt cx="587865" cy="517731"/>
          </a:xfrm>
        </p:grpSpPr>
        <p:sp>
          <p:nvSpPr>
            <p:cNvPr id="3555" name="Google Shape;3555;p72"/>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2"/>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2"/>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2"/>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2"/>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2"/>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2"/>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2"/>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2"/>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2"/>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5" name="Google Shape;3565;p72"/>
          <p:cNvGrpSpPr/>
          <p:nvPr/>
        </p:nvGrpSpPr>
        <p:grpSpPr>
          <a:xfrm>
            <a:off x="6044740" y="3584570"/>
            <a:ext cx="557665" cy="516387"/>
            <a:chOff x="6015523" y="3714217"/>
            <a:chExt cx="557665" cy="516387"/>
          </a:xfrm>
        </p:grpSpPr>
        <p:grpSp>
          <p:nvGrpSpPr>
            <p:cNvPr id="3566" name="Google Shape;3566;p72"/>
            <p:cNvGrpSpPr/>
            <p:nvPr/>
          </p:nvGrpSpPr>
          <p:grpSpPr>
            <a:xfrm>
              <a:off x="6036094" y="3716980"/>
              <a:ext cx="529822" cy="510480"/>
              <a:chOff x="3148311" y="-545634"/>
              <a:chExt cx="1006118" cy="969572"/>
            </a:xfrm>
          </p:grpSpPr>
          <p:sp>
            <p:nvSpPr>
              <p:cNvPr id="3567" name="Google Shape;3567;p72"/>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2"/>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2"/>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2"/>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2"/>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2"/>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2"/>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2"/>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2"/>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2"/>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7" name="Google Shape;3577;p72"/>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72"/>
          <p:cNvGrpSpPr/>
          <p:nvPr/>
        </p:nvGrpSpPr>
        <p:grpSpPr>
          <a:xfrm>
            <a:off x="6673522" y="2943981"/>
            <a:ext cx="576302" cy="511871"/>
            <a:chOff x="6644304" y="3073628"/>
            <a:chExt cx="576302" cy="511871"/>
          </a:xfrm>
        </p:grpSpPr>
        <p:grpSp>
          <p:nvGrpSpPr>
            <p:cNvPr id="3579" name="Google Shape;3579;p72"/>
            <p:cNvGrpSpPr/>
            <p:nvPr/>
          </p:nvGrpSpPr>
          <p:grpSpPr>
            <a:xfrm>
              <a:off x="6712169" y="3073651"/>
              <a:ext cx="481611" cy="506713"/>
              <a:chOff x="1833536" y="-546641"/>
              <a:chExt cx="914567" cy="962419"/>
            </a:xfrm>
          </p:grpSpPr>
          <p:grpSp>
            <p:nvGrpSpPr>
              <p:cNvPr id="3580" name="Google Shape;3580;p72"/>
              <p:cNvGrpSpPr/>
              <p:nvPr/>
            </p:nvGrpSpPr>
            <p:grpSpPr>
              <a:xfrm>
                <a:off x="1833536" y="-524249"/>
                <a:ext cx="914567" cy="940027"/>
                <a:chOff x="1833536" y="-524249"/>
                <a:chExt cx="914567" cy="940027"/>
              </a:xfrm>
            </p:grpSpPr>
            <p:sp>
              <p:nvSpPr>
                <p:cNvPr id="3581" name="Google Shape;3581;p72"/>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2"/>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2"/>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2"/>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2"/>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6" name="Google Shape;3586;p72"/>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2"/>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2"/>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2"/>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0" name="Google Shape;3590;p7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72"/>
          <p:cNvGrpSpPr/>
          <p:nvPr/>
        </p:nvGrpSpPr>
        <p:grpSpPr>
          <a:xfrm>
            <a:off x="752796" y="2869970"/>
            <a:ext cx="2622876" cy="1333540"/>
            <a:chOff x="238125" y="1038125"/>
            <a:chExt cx="7146800" cy="3633625"/>
          </a:xfrm>
        </p:grpSpPr>
        <p:sp>
          <p:nvSpPr>
            <p:cNvPr id="3592" name="Google Shape;3592;p7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72"/>
          <p:cNvGrpSpPr/>
          <p:nvPr/>
        </p:nvGrpSpPr>
        <p:grpSpPr>
          <a:xfrm>
            <a:off x="5938558" y="1033351"/>
            <a:ext cx="2435960" cy="1297725"/>
            <a:chOff x="233350" y="949250"/>
            <a:chExt cx="7137300" cy="3802300"/>
          </a:xfrm>
        </p:grpSpPr>
        <p:sp>
          <p:nvSpPr>
            <p:cNvPr id="5165" name="Google Shape;5165;p7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72"/>
          <p:cNvGrpSpPr/>
          <p:nvPr/>
        </p:nvGrpSpPr>
        <p:grpSpPr>
          <a:xfrm>
            <a:off x="731715" y="995041"/>
            <a:ext cx="2665073" cy="1317140"/>
            <a:chOff x="793334" y="1192826"/>
            <a:chExt cx="2665073" cy="1317140"/>
          </a:xfrm>
        </p:grpSpPr>
        <p:sp>
          <p:nvSpPr>
            <p:cNvPr id="5217" name="Google Shape;5217;p72"/>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2"/>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2"/>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2"/>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2"/>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2"/>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2"/>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2"/>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2"/>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2"/>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2"/>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2"/>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2"/>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2"/>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2"/>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2"/>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2"/>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2"/>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2"/>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2"/>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2"/>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2"/>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2"/>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2"/>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2"/>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2"/>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2"/>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2"/>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2"/>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2"/>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2"/>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2"/>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2"/>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2"/>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2"/>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2"/>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2"/>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2"/>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2"/>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2"/>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2"/>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2"/>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2"/>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2"/>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2"/>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2"/>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2"/>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2"/>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2"/>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2"/>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2"/>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2"/>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2"/>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2"/>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2"/>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2"/>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2"/>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2"/>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2"/>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2"/>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2"/>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2"/>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2"/>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2"/>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2"/>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2"/>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2"/>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2"/>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2"/>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2"/>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2"/>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2"/>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2"/>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2"/>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2"/>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2"/>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2"/>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2"/>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2"/>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2"/>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2"/>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2"/>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2"/>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2"/>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2"/>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2"/>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2"/>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2"/>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2"/>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2"/>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2"/>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2"/>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2"/>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2"/>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2"/>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2"/>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2"/>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2"/>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2"/>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2"/>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2"/>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2"/>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2"/>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2"/>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2"/>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2"/>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2"/>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2"/>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2"/>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2"/>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2"/>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2"/>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2"/>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2"/>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2"/>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2"/>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2"/>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2"/>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2"/>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2"/>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2"/>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2"/>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2"/>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2"/>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2"/>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2"/>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2"/>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2"/>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2"/>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2"/>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2"/>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2"/>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2"/>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2"/>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2"/>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2"/>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2"/>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2"/>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2"/>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2"/>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2"/>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2"/>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2"/>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2"/>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2"/>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2"/>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2"/>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2"/>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2"/>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2"/>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2"/>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2"/>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2"/>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2"/>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2"/>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2"/>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2"/>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2"/>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2"/>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2"/>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2"/>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2"/>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2"/>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2"/>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2"/>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2"/>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2"/>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2"/>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2"/>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2"/>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2"/>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2"/>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2"/>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2"/>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2"/>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2"/>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2"/>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2"/>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2"/>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2"/>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2"/>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2"/>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2"/>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2"/>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2"/>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2"/>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2"/>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2"/>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2"/>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2"/>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2"/>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2"/>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2"/>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2"/>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2"/>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2"/>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2"/>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2"/>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2"/>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2"/>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2"/>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2"/>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2"/>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2"/>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2"/>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2"/>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2"/>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2"/>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2"/>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2"/>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2"/>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2"/>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2"/>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2"/>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2"/>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2"/>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2"/>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2"/>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2"/>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2"/>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2"/>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2"/>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2"/>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2"/>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2"/>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2"/>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2"/>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2"/>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2"/>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2"/>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2"/>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2"/>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2"/>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2"/>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2"/>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2"/>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2"/>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2"/>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2"/>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2"/>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2"/>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2"/>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2"/>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2"/>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2"/>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2"/>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2"/>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2"/>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2"/>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2"/>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2"/>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2"/>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2"/>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2"/>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2"/>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2"/>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2"/>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2"/>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2"/>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2"/>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2"/>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2"/>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2"/>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2"/>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2"/>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2"/>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2"/>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2"/>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2"/>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2"/>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2"/>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2"/>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2"/>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2"/>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2"/>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2"/>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2"/>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2"/>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2"/>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2"/>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2"/>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2"/>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2"/>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2"/>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2"/>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2"/>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2"/>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2"/>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2"/>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2"/>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2"/>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2"/>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2"/>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2"/>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2"/>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2"/>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2"/>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2"/>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2"/>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2"/>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2"/>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2"/>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2"/>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2"/>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2"/>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2"/>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2"/>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2"/>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2"/>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2"/>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2"/>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2"/>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2"/>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2"/>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2"/>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2"/>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2"/>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2"/>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2"/>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2"/>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2"/>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2"/>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2"/>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2"/>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2"/>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2"/>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2"/>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2"/>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2"/>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2"/>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2"/>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2"/>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2"/>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2"/>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2"/>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2"/>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2"/>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2"/>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2"/>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2"/>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2"/>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2"/>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2"/>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2"/>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2"/>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2"/>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2"/>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2"/>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2"/>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2"/>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2"/>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2"/>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2"/>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2"/>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2"/>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2"/>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2"/>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2"/>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2"/>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2"/>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2"/>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2"/>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2"/>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2"/>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2"/>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2"/>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2"/>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2"/>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2"/>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2"/>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2"/>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2"/>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2"/>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2"/>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2"/>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2"/>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2"/>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2"/>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2"/>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2"/>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2"/>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2"/>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2"/>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2"/>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2"/>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2"/>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2"/>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2"/>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2"/>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2"/>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2"/>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2"/>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2"/>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2"/>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2"/>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2"/>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2"/>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2"/>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2"/>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2"/>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2"/>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2"/>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2"/>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2"/>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2"/>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2"/>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2"/>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2"/>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2"/>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2"/>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2"/>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2"/>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2"/>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2"/>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2"/>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2"/>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2"/>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2"/>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2"/>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2"/>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2"/>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2"/>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2"/>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2"/>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2"/>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2"/>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2"/>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2"/>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2"/>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2"/>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2"/>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2"/>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2"/>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2"/>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2"/>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2"/>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2"/>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2"/>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2"/>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2"/>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2"/>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2"/>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2"/>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2"/>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2"/>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2"/>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2"/>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2"/>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2"/>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2"/>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2"/>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2"/>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2"/>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2"/>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2"/>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2"/>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2"/>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2"/>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2"/>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2"/>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2"/>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2"/>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2"/>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2"/>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2"/>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2"/>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2"/>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2"/>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2"/>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2"/>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2"/>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2"/>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2"/>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2"/>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2"/>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2"/>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2"/>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2"/>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2"/>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2"/>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2"/>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2"/>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2"/>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2"/>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2"/>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2"/>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2"/>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2"/>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2"/>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2"/>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2"/>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2"/>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2"/>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2"/>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2"/>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2"/>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2"/>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2"/>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2"/>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2"/>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2"/>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2"/>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2"/>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2"/>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2"/>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2"/>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2"/>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2"/>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2"/>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2"/>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2"/>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2"/>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2"/>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2"/>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2"/>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2"/>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2"/>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2"/>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2"/>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2"/>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2"/>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2"/>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2"/>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2"/>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2"/>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2"/>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2"/>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2"/>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2"/>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2"/>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2"/>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2"/>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2"/>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2"/>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2"/>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2"/>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2"/>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2"/>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2"/>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2"/>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2"/>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2"/>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2"/>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2"/>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2"/>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2"/>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2"/>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2"/>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2"/>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2"/>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2"/>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2"/>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2"/>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2"/>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2"/>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2"/>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2"/>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2"/>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2"/>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2"/>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2"/>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2"/>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2"/>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2"/>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2"/>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2"/>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2"/>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2"/>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2"/>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2"/>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2"/>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2"/>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2"/>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2"/>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2"/>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2"/>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2"/>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2"/>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2"/>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2"/>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2"/>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2"/>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2"/>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2"/>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2"/>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2"/>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2"/>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2"/>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2"/>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2"/>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2"/>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2"/>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2"/>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2"/>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2"/>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2"/>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2"/>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2"/>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2"/>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2"/>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2"/>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2"/>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2"/>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2"/>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2"/>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2"/>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2"/>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2"/>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2"/>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2"/>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2"/>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2"/>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2"/>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2"/>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2"/>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2"/>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2"/>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2"/>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2"/>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2"/>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2"/>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2"/>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2"/>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2"/>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2"/>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2"/>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2"/>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2"/>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2"/>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2"/>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2"/>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2"/>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2"/>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2"/>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2"/>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2"/>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2"/>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2"/>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2"/>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2"/>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2"/>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2"/>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2"/>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2"/>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2"/>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2"/>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2"/>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2"/>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2"/>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2"/>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2"/>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2"/>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2"/>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2"/>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2"/>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2"/>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2"/>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2"/>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2"/>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2"/>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2"/>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2"/>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2"/>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2"/>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2"/>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2"/>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2"/>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2"/>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2"/>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2"/>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2"/>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2"/>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2"/>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2"/>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2"/>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2"/>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2"/>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2"/>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2"/>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2"/>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2"/>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2"/>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2"/>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2"/>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2"/>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2"/>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2"/>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2"/>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2"/>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2"/>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2"/>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2"/>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2"/>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2"/>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2"/>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2"/>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2"/>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2"/>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2"/>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2"/>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2"/>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2"/>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2"/>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2"/>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2"/>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2"/>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2"/>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2"/>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2"/>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2"/>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2"/>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2"/>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2"/>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2"/>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2"/>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2"/>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2"/>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2"/>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2"/>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2"/>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2"/>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2"/>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2"/>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2"/>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2"/>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2"/>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2"/>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2"/>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2"/>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2"/>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2"/>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2"/>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2"/>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2"/>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2"/>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2"/>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2"/>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2"/>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2"/>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2"/>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2"/>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2"/>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2"/>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2"/>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2"/>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2"/>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2"/>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2"/>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2"/>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2"/>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2"/>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2"/>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2"/>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2"/>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2"/>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2"/>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2"/>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2"/>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2"/>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2"/>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2"/>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2"/>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2"/>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2"/>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2"/>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2"/>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2"/>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2"/>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2"/>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2"/>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2"/>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2"/>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2"/>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2"/>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2"/>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2"/>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2"/>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2"/>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2"/>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2"/>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2"/>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2"/>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2"/>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2"/>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2"/>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2"/>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2"/>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2"/>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2"/>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2"/>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2"/>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2"/>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2"/>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2"/>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2"/>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2"/>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2"/>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2"/>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2"/>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2"/>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2"/>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2"/>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2"/>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2"/>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2"/>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2"/>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2"/>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2"/>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2"/>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2"/>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2"/>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2"/>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2"/>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2"/>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2"/>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2"/>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2"/>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2"/>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2"/>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2"/>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2"/>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2"/>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2"/>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2"/>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2"/>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2"/>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2"/>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2"/>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2"/>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2"/>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2"/>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2"/>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2"/>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2"/>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2"/>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2"/>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2"/>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2"/>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2"/>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2"/>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2"/>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2"/>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2"/>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2"/>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2"/>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2"/>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2"/>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2"/>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2"/>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2"/>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2"/>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2"/>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2"/>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2"/>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2"/>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2"/>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2"/>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2"/>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2"/>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2"/>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2"/>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2"/>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2"/>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2"/>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2"/>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2"/>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2"/>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2"/>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2"/>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2"/>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2"/>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2"/>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2"/>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2"/>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2"/>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2"/>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2"/>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2"/>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2"/>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2"/>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2"/>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2"/>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2"/>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2"/>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2"/>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2"/>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2"/>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2"/>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2"/>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2"/>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2"/>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2"/>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2"/>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2"/>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2"/>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2"/>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2"/>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2"/>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2"/>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2"/>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2"/>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2"/>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2"/>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2"/>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2"/>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2"/>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2"/>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2"/>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2"/>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2"/>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2"/>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2"/>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2"/>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2"/>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2"/>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2"/>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2"/>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2"/>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2"/>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2"/>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2"/>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2"/>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2"/>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2"/>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2"/>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2"/>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2"/>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2"/>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2"/>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2"/>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2"/>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2"/>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2"/>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2"/>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2"/>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2"/>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2"/>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2"/>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2"/>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2"/>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2"/>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2"/>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2"/>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2"/>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2"/>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2"/>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2"/>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2"/>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2"/>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2"/>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2"/>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2"/>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2"/>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2"/>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2"/>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2"/>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2"/>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2"/>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2"/>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2"/>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2"/>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2"/>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2"/>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2"/>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2"/>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2"/>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2"/>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2"/>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2"/>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2"/>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2"/>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2"/>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2"/>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2"/>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2"/>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2"/>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2"/>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2"/>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2"/>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2"/>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2"/>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2"/>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2"/>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2"/>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2"/>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2"/>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2"/>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2"/>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2"/>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2"/>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2"/>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2"/>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2"/>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2"/>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2"/>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2"/>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2"/>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2"/>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2"/>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2"/>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2"/>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2"/>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2"/>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2"/>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2"/>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2"/>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2"/>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2"/>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2"/>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2"/>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2"/>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2"/>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2"/>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2"/>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2"/>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2"/>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2"/>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2"/>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2"/>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2"/>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2"/>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2"/>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2"/>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2"/>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2"/>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2"/>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2"/>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2"/>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2"/>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2"/>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2"/>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2"/>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2"/>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2"/>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2"/>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2"/>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2"/>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2"/>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2"/>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2"/>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2"/>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2"/>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2"/>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2"/>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2"/>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2"/>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2"/>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2"/>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2"/>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2"/>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2"/>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2"/>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2"/>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2"/>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2"/>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2"/>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2"/>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2"/>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2"/>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2"/>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2"/>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2"/>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2"/>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2"/>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2"/>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2"/>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2"/>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2"/>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2"/>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2"/>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2"/>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2"/>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2"/>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2"/>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2"/>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2"/>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2"/>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2"/>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2"/>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2"/>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2"/>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2"/>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2"/>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2"/>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2"/>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2"/>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2"/>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2"/>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2"/>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2"/>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2"/>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2"/>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2"/>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2"/>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2"/>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2"/>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2"/>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2"/>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2"/>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2"/>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2"/>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2"/>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2"/>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2"/>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2"/>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2"/>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2"/>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2"/>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2"/>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2"/>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2"/>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2"/>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2"/>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2"/>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2"/>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2"/>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2"/>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2"/>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2"/>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2"/>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2"/>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2"/>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2"/>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2"/>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2"/>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2"/>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2"/>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2"/>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2"/>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2"/>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2"/>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2"/>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2"/>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2"/>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2"/>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2"/>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2"/>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2"/>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2"/>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2"/>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2"/>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2"/>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2"/>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2"/>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2"/>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2"/>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2"/>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2"/>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2"/>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2"/>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2"/>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2"/>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2"/>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2"/>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2"/>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2"/>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2"/>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2"/>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2"/>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2"/>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2"/>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2"/>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2"/>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2"/>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2"/>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2"/>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2"/>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2"/>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2"/>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2"/>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2"/>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2"/>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2"/>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2"/>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2"/>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2"/>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2"/>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2"/>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2"/>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2"/>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2"/>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2"/>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2"/>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2"/>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2"/>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2"/>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2"/>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2"/>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2"/>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2"/>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2"/>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2"/>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2"/>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2"/>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2"/>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2"/>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2"/>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2"/>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2"/>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2"/>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2"/>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2"/>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2"/>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2"/>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2"/>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2"/>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2"/>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2"/>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2"/>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2"/>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2"/>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2"/>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2"/>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2"/>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2"/>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2"/>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2"/>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2"/>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2"/>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2"/>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2"/>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2"/>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2"/>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2"/>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2"/>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2"/>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2"/>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2"/>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2"/>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2"/>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2"/>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2"/>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2"/>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2"/>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2"/>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2"/>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2"/>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2"/>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2"/>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2"/>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2"/>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2"/>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2"/>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2"/>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2"/>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2"/>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2"/>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2"/>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2"/>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2"/>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2"/>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2"/>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2"/>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2"/>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2"/>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2"/>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2"/>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2"/>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2"/>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2"/>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2"/>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2"/>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2"/>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2"/>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2"/>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2"/>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2"/>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2"/>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2"/>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2"/>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2"/>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2"/>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2"/>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2"/>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2"/>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2"/>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2"/>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2"/>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2"/>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2"/>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2"/>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2"/>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2"/>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2"/>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2"/>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2"/>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2"/>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2"/>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2"/>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2"/>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2"/>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2"/>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2"/>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2"/>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2"/>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2"/>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2"/>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2"/>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2"/>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2"/>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2"/>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2"/>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2"/>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2"/>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2"/>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2"/>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2"/>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2"/>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2"/>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2"/>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2"/>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2"/>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2"/>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2"/>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2"/>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2"/>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2"/>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2"/>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2"/>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2"/>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2"/>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2"/>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2"/>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2"/>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2"/>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2"/>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2"/>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2"/>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2"/>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2"/>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2"/>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2"/>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2"/>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2"/>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2"/>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2"/>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2"/>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2"/>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2"/>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2"/>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2"/>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2"/>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2"/>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2"/>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2"/>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2"/>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2"/>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2"/>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2"/>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2"/>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2"/>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2"/>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2"/>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2"/>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2"/>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2"/>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2"/>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2"/>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2"/>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2"/>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2"/>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2"/>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2"/>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2"/>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2"/>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2"/>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2"/>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2"/>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2"/>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2"/>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2"/>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2"/>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2"/>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2"/>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2"/>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2"/>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2"/>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2"/>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2"/>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2"/>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2"/>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2"/>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2"/>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2"/>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2"/>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2"/>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2"/>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2"/>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2"/>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2"/>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2"/>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2"/>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2"/>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2"/>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2"/>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2"/>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2"/>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2"/>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2"/>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2"/>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2"/>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2"/>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2"/>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2"/>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2"/>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2"/>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2"/>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2"/>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2"/>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2"/>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2"/>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2"/>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2"/>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2"/>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2"/>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2"/>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2"/>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2"/>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2"/>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2"/>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2"/>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2"/>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2"/>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2"/>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2"/>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2"/>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2"/>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2"/>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2"/>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2"/>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2"/>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2"/>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2"/>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2"/>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2"/>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2"/>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2"/>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2"/>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2"/>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2"/>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2"/>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2"/>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2"/>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2"/>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2"/>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2"/>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2"/>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2"/>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2"/>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2"/>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2"/>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2"/>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2"/>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2"/>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2"/>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2"/>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2"/>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2"/>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2"/>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2"/>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2"/>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2"/>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2"/>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2"/>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2"/>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2"/>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2"/>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2"/>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2"/>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2"/>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2"/>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2"/>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2"/>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2"/>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2"/>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2"/>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2"/>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2"/>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2"/>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2"/>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2"/>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2"/>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2"/>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2"/>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2"/>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2"/>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2"/>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2"/>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2"/>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2"/>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2"/>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2"/>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2"/>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2"/>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2"/>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2"/>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2"/>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2"/>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2"/>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2"/>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2"/>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2"/>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2"/>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2"/>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2"/>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2"/>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2"/>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2"/>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2"/>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2"/>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2"/>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2"/>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2"/>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2"/>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2"/>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2"/>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2"/>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2"/>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2"/>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2"/>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2"/>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2"/>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2"/>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2"/>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2"/>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2"/>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2"/>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2"/>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2"/>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2"/>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2"/>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2"/>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2"/>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2"/>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2"/>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2"/>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2"/>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2"/>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2"/>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2"/>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2"/>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2"/>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2"/>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2"/>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2"/>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2"/>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2"/>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2"/>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2"/>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2"/>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2"/>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2"/>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2"/>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2"/>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2"/>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2"/>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2"/>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2"/>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2"/>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2"/>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2"/>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2"/>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2"/>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2"/>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2"/>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2"/>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2"/>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2"/>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2"/>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2"/>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2"/>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2"/>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2"/>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2"/>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2"/>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2"/>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2"/>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2"/>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2"/>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2"/>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2"/>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2"/>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2"/>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2"/>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2"/>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2"/>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2"/>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2"/>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2"/>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2"/>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2"/>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2"/>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2"/>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2"/>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2"/>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2"/>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2"/>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2"/>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2"/>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2"/>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2"/>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2"/>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2"/>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2"/>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2"/>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2"/>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2"/>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2"/>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2"/>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2"/>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2"/>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2"/>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2"/>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2"/>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2"/>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2"/>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2"/>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2"/>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2"/>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2"/>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2"/>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2"/>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2"/>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2"/>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2"/>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2"/>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2"/>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2"/>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2"/>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2"/>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2"/>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2"/>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2"/>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2"/>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2"/>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2"/>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2"/>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2"/>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2"/>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2"/>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2"/>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2"/>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2"/>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2"/>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2"/>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2"/>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2"/>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2"/>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2"/>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2"/>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2"/>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2"/>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2"/>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2"/>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2"/>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2"/>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2"/>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2"/>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2"/>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2"/>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2"/>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2"/>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2"/>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2"/>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2"/>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2"/>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2"/>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2"/>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2"/>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2"/>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2"/>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2"/>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2"/>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2"/>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2"/>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2"/>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2"/>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2"/>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2"/>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2"/>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2"/>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2"/>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2"/>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2"/>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2"/>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2"/>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2"/>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2"/>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2"/>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2"/>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2"/>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2"/>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2"/>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2"/>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2"/>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2"/>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2"/>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2"/>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2"/>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2"/>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2"/>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2"/>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2"/>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2"/>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2"/>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2"/>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2"/>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2"/>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2"/>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2"/>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2"/>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2"/>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2"/>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2"/>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2"/>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2"/>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2"/>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2"/>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2"/>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2"/>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2"/>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2"/>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2"/>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2"/>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2"/>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2"/>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2"/>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2"/>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2"/>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2"/>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2"/>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2"/>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2"/>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2"/>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2"/>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2"/>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2"/>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2"/>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2"/>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2"/>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2"/>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2"/>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2"/>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2"/>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2"/>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2"/>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2"/>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2"/>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2"/>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2"/>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2"/>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2"/>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2"/>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2"/>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2"/>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2"/>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2"/>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2"/>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2"/>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2"/>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2"/>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2"/>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2"/>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2"/>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2"/>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2"/>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2"/>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2"/>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2"/>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2"/>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2"/>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2"/>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2"/>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2"/>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2"/>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2"/>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2"/>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2"/>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2"/>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2"/>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2"/>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2"/>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2"/>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2"/>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2"/>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2"/>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2"/>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2"/>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2"/>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2"/>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2"/>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2"/>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2"/>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2"/>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2"/>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2"/>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2"/>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2"/>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2"/>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2"/>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2"/>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2"/>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2"/>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2"/>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2"/>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2"/>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2"/>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2"/>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2"/>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2"/>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2"/>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2"/>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2"/>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2"/>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2"/>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2"/>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2"/>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2"/>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2"/>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2"/>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2"/>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2"/>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2"/>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2"/>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2"/>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2"/>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2"/>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2"/>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2"/>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2"/>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2"/>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2"/>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2"/>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2"/>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2"/>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2"/>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2"/>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2"/>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2"/>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2"/>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2"/>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2"/>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2"/>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2"/>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2"/>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2"/>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2"/>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2"/>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2"/>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2"/>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2"/>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2"/>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2"/>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2"/>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2"/>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2"/>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2"/>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2"/>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2"/>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2"/>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2"/>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2"/>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2"/>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2"/>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2"/>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2"/>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2"/>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2"/>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2"/>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2"/>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2"/>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2"/>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2"/>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2"/>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2"/>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2"/>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2"/>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2"/>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2"/>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2"/>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2"/>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2"/>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2"/>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2"/>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2"/>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2"/>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2"/>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2"/>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2"/>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2"/>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2"/>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2"/>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2"/>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2"/>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2"/>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2"/>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2"/>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2"/>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2"/>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2"/>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2"/>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2"/>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2"/>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2"/>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2"/>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2"/>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2"/>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2"/>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2"/>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2"/>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2"/>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2"/>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2"/>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2"/>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2"/>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2"/>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2"/>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2"/>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2"/>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2"/>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2"/>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2"/>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2"/>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2"/>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2"/>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2"/>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2"/>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2"/>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2"/>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2"/>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2"/>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2"/>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2"/>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2"/>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2"/>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2"/>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2"/>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2"/>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2"/>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2"/>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2"/>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2"/>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2"/>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2"/>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2"/>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2"/>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2"/>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2"/>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2"/>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2"/>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2"/>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2"/>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2"/>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2"/>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2"/>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2"/>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2"/>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2"/>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2"/>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2"/>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2"/>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2"/>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2"/>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2"/>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2"/>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2"/>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2"/>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2"/>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2"/>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2"/>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2"/>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2"/>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2"/>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2"/>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2"/>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2"/>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2"/>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2"/>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2"/>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2"/>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2"/>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2"/>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2"/>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2"/>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2"/>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2"/>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2"/>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2"/>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2"/>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2"/>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2"/>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2"/>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2"/>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2"/>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2"/>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2"/>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2"/>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2"/>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2"/>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2"/>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2"/>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2"/>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2"/>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2"/>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2"/>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2"/>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2"/>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2"/>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2"/>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2"/>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2"/>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2"/>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2"/>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2"/>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2"/>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2"/>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2"/>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2"/>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2"/>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2"/>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2"/>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2"/>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2"/>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2"/>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2"/>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2"/>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2"/>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2"/>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2"/>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2"/>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2"/>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2"/>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2"/>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2"/>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2"/>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2"/>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2"/>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2"/>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2"/>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2"/>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2"/>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2"/>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2"/>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2"/>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2"/>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2"/>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2"/>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2"/>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2"/>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2"/>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2"/>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2"/>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2"/>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2"/>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2"/>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2"/>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2"/>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2"/>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2"/>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2"/>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2"/>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2"/>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2"/>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2"/>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2"/>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2"/>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2"/>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2"/>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2"/>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2"/>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2"/>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2"/>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2"/>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2"/>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2"/>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2"/>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2"/>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2"/>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2"/>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2"/>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2"/>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2"/>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2"/>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2"/>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2"/>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2"/>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2"/>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2"/>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2"/>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2"/>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2"/>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2"/>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2"/>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2"/>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2"/>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2"/>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2"/>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2"/>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2"/>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2"/>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2"/>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2"/>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2"/>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2"/>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2"/>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2"/>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2"/>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2"/>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2"/>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2"/>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2"/>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2"/>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2"/>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2"/>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2"/>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2"/>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2"/>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2"/>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2"/>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2"/>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2"/>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2"/>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2"/>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2"/>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2"/>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2"/>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2"/>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2"/>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2"/>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2"/>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2"/>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2"/>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2"/>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2"/>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2"/>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2"/>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2"/>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2"/>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2"/>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2"/>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2"/>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2"/>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2"/>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2"/>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2"/>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2"/>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2"/>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2"/>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2"/>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2"/>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2"/>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2"/>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2"/>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2"/>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2"/>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2"/>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2"/>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2"/>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2"/>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2"/>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2"/>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2"/>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2"/>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2"/>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2"/>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2"/>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2"/>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2"/>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2"/>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2"/>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2"/>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2"/>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2"/>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2"/>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2"/>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2"/>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2"/>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2"/>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2"/>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2"/>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2"/>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2"/>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2"/>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2"/>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2"/>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2"/>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2"/>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2"/>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2"/>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2"/>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2"/>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2"/>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2"/>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2"/>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2"/>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2"/>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2"/>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2"/>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2"/>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2"/>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2"/>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2"/>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2"/>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2"/>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2"/>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2"/>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2"/>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2"/>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2"/>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2"/>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2"/>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2"/>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2"/>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2"/>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2"/>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2"/>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2"/>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2"/>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2"/>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2"/>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2"/>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2"/>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2"/>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2"/>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2"/>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2"/>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2"/>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2"/>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2"/>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2"/>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2"/>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2"/>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2"/>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2"/>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2"/>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2"/>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2"/>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2"/>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2"/>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2"/>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2"/>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2"/>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2"/>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2"/>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2"/>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2"/>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2"/>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2"/>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2"/>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2"/>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2"/>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2"/>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2"/>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2"/>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2"/>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2"/>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2"/>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2"/>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2"/>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2"/>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2"/>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2"/>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2"/>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2"/>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2"/>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2"/>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2"/>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2"/>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2"/>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2"/>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2"/>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2"/>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2"/>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2"/>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2"/>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2"/>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2"/>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2"/>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2"/>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2"/>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2"/>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2"/>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2"/>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2"/>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2"/>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2"/>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2"/>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2"/>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2"/>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2"/>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2"/>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2"/>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2"/>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2"/>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2"/>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2"/>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2"/>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2"/>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2"/>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2"/>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2"/>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2"/>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2"/>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2"/>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2"/>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2"/>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2"/>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2"/>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2"/>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2"/>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2"/>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2"/>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2"/>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2"/>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2"/>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2"/>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2"/>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2"/>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2"/>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2"/>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2"/>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2"/>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2"/>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2"/>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2"/>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2"/>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2"/>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2"/>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2"/>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2"/>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2"/>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2"/>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2"/>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2"/>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2"/>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2"/>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2"/>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2"/>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2"/>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2"/>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2"/>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2"/>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2"/>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2"/>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2"/>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2"/>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2"/>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2"/>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2"/>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2"/>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2"/>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2"/>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2"/>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2"/>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2"/>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2"/>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2"/>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2"/>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2"/>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2"/>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2"/>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2"/>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2"/>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2"/>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2"/>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2"/>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2"/>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2"/>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2"/>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2"/>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2"/>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2"/>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2"/>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2"/>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2"/>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2"/>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2"/>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2"/>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2"/>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2"/>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2"/>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2"/>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2"/>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2"/>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2"/>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2"/>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2"/>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2"/>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2"/>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2"/>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2"/>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2"/>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2"/>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2"/>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2"/>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2"/>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2"/>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2"/>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2"/>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2"/>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2"/>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2"/>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2"/>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2"/>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2"/>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2"/>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2"/>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2"/>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2"/>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2"/>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2"/>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2"/>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2"/>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2"/>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2"/>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2"/>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2"/>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2"/>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2"/>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2"/>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2"/>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2"/>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2"/>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2"/>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2"/>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2"/>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2"/>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2"/>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2"/>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2"/>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2"/>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2"/>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2"/>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2"/>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2"/>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2"/>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2"/>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2"/>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2"/>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2"/>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2"/>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2"/>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2"/>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2"/>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2"/>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2"/>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2"/>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2"/>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2"/>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2"/>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2"/>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2"/>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2"/>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2"/>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2"/>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2"/>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2"/>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2"/>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2"/>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2"/>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2"/>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2"/>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2"/>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2"/>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2"/>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2"/>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2"/>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2"/>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2"/>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2"/>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2"/>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2"/>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2"/>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2"/>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2"/>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2"/>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2"/>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2"/>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2"/>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2"/>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2"/>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2"/>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2"/>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2"/>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2"/>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2"/>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2"/>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2"/>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2"/>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2"/>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2"/>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2"/>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2"/>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2"/>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2"/>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2"/>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2"/>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2"/>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2"/>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2"/>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2"/>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2"/>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2"/>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2"/>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2"/>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2"/>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2"/>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2"/>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2"/>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2"/>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2"/>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2"/>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2"/>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2"/>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2"/>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2"/>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2"/>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2"/>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2"/>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2"/>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2"/>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2"/>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2"/>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2"/>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2"/>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2"/>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2"/>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2"/>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2"/>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2"/>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2"/>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2"/>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2"/>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2"/>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2"/>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2"/>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2"/>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2"/>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2"/>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2"/>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2"/>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2"/>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2"/>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2"/>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2"/>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2"/>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2"/>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2"/>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2"/>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2"/>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2"/>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2"/>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2"/>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2"/>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2"/>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2"/>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2"/>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2"/>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2"/>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2"/>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2"/>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2"/>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2"/>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2"/>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2"/>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2"/>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2"/>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2"/>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2"/>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2"/>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2"/>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2"/>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2"/>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2"/>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2"/>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2"/>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2"/>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2"/>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2"/>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2"/>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2"/>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2"/>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2"/>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2"/>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2"/>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2"/>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2"/>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2"/>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2"/>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2"/>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2"/>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2"/>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2"/>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2"/>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2"/>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2"/>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2"/>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2"/>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2"/>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2"/>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2"/>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2"/>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2"/>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2"/>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2"/>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2"/>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2"/>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2"/>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2"/>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2"/>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2"/>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2"/>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2"/>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2"/>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2"/>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2"/>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2"/>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2"/>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2"/>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2"/>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2"/>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2"/>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2"/>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2"/>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2"/>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2"/>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2"/>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2"/>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2"/>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2"/>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2"/>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2"/>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2"/>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2"/>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2"/>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2"/>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2"/>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2"/>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2"/>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2"/>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2"/>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2"/>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2"/>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2"/>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2"/>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2"/>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2"/>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2"/>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2"/>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2"/>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2"/>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2"/>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2"/>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2"/>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2"/>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2"/>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2"/>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2"/>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2"/>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2"/>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2"/>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2"/>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2"/>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2"/>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2"/>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2"/>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2"/>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2"/>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2"/>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2"/>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2"/>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2"/>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2"/>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2"/>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2"/>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2"/>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2"/>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2"/>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2"/>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2"/>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2"/>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2"/>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2"/>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2"/>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2"/>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2"/>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2"/>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2"/>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2"/>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2"/>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2"/>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2"/>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2"/>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2"/>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2"/>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2"/>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2"/>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2"/>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2"/>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2"/>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2"/>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2"/>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2"/>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2"/>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2"/>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2"/>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2"/>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2"/>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2"/>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2"/>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2"/>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2"/>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2"/>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2"/>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2"/>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2"/>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2"/>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2"/>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2"/>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2"/>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2"/>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2"/>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2"/>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2"/>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2"/>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2"/>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2"/>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2"/>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2"/>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2"/>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2"/>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2"/>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2"/>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2"/>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2"/>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2"/>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2"/>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2"/>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2"/>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2"/>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2"/>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2"/>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2"/>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2"/>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2"/>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2"/>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2"/>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2"/>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2"/>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2"/>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2"/>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2"/>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2"/>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2"/>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2"/>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2"/>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2"/>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2"/>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2"/>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2"/>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2"/>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2"/>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2"/>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2"/>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2"/>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2"/>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2"/>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2"/>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2"/>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2"/>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2"/>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2"/>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2"/>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2"/>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2"/>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2"/>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2"/>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2"/>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2"/>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2"/>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2"/>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2"/>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2"/>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2"/>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2"/>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2"/>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2"/>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2"/>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2"/>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2"/>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2"/>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2"/>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2"/>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2"/>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2"/>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2"/>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2"/>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2"/>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2"/>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2"/>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2"/>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2"/>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2"/>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2"/>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2"/>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2"/>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2"/>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2"/>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2"/>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2"/>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2"/>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2"/>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2"/>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2"/>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2"/>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2"/>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2"/>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2"/>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2"/>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2"/>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2"/>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2"/>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2"/>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2"/>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2"/>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2"/>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2"/>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2"/>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2"/>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2"/>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2"/>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2"/>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2"/>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2"/>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2"/>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2"/>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2"/>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2"/>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2"/>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2"/>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2"/>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2"/>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2"/>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2"/>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2"/>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2"/>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2"/>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2"/>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2"/>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2"/>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2"/>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2"/>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2"/>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2"/>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2"/>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2"/>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2"/>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2"/>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2"/>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2"/>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2"/>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2"/>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2"/>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2"/>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2"/>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2"/>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2"/>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2"/>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2"/>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2"/>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2"/>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2"/>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2"/>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2"/>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2"/>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2"/>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2"/>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2"/>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2"/>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2"/>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2"/>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2"/>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2"/>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2"/>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2"/>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2"/>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2"/>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2"/>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2"/>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2"/>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2"/>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2"/>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2"/>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2"/>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2"/>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2"/>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2"/>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2"/>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2"/>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2"/>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2"/>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2"/>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2"/>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2"/>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2"/>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2"/>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2"/>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2"/>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2"/>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2"/>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2"/>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2"/>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2"/>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2"/>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2"/>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2"/>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2"/>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2"/>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2"/>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2"/>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2"/>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2"/>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2"/>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2"/>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2"/>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2"/>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2"/>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2"/>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2"/>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2"/>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2"/>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2"/>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2"/>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2"/>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2"/>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2"/>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2"/>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2"/>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2"/>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2"/>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2"/>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2"/>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2"/>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2"/>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2"/>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2"/>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2"/>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2"/>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2"/>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2"/>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2"/>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2"/>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2"/>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2"/>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2"/>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2"/>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2"/>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2"/>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2"/>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2"/>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2"/>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2"/>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2"/>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2"/>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2"/>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2"/>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2"/>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2"/>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2"/>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2"/>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2"/>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2"/>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2"/>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2"/>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2"/>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2"/>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2"/>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2"/>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2"/>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2"/>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2"/>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2"/>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2"/>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2"/>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2"/>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2"/>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2"/>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2"/>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2"/>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2"/>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2"/>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2"/>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2"/>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2"/>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2"/>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2"/>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2"/>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2"/>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2"/>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2"/>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2"/>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2"/>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2"/>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2"/>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2"/>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2"/>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2"/>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2"/>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2"/>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2"/>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2"/>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2"/>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2"/>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2"/>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2"/>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2"/>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2"/>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2"/>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2"/>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2"/>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2"/>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2"/>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2"/>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2"/>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2"/>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2"/>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2"/>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2"/>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2"/>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2"/>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2"/>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2"/>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2"/>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2"/>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2"/>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2"/>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2"/>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2"/>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2"/>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2"/>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2"/>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2"/>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2"/>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2"/>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2"/>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2"/>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2"/>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2"/>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2"/>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2"/>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2"/>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2"/>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2"/>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2"/>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2"/>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2"/>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2"/>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2"/>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2"/>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2"/>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2"/>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2"/>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2"/>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2"/>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2"/>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2"/>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2"/>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2"/>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2"/>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2"/>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2"/>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2"/>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2"/>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2"/>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2"/>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2"/>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2"/>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2"/>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2"/>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2"/>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2"/>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2"/>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2"/>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2"/>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2"/>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2"/>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2"/>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2"/>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2"/>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2"/>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2"/>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2"/>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2"/>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2"/>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2"/>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2"/>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2"/>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2"/>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2"/>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2"/>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2"/>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2"/>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2"/>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2"/>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2"/>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2"/>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2"/>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2"/>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2"/>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2"/>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2"/>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2"/>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2"/>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2"/>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2"/>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2"/>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2"/>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2"/>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2"/>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2"/>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2"/>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2"/>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2"/>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2"/>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2"/>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2"/>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2"/>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2"/>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2"/>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2"/>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2"/>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2"/>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2"/>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2"/>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2"/>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2"/>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2"/>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2"/>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2"/>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2"/>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2"/>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2"/>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2"/>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2"/>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2"/>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2"/>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2"/>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2"/>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2"/>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2"/>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2"/>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2"/>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2"/>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2"/>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2"/>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2"/>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2"/>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2"/>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2"/>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2"/>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2"/>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2"/>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2"/>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2"/>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2"/>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2"/>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2"/>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2"/>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2"/>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2"/>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2"/>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2"/>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2"/>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2"/>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2"/>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2"/>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2"/>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2"/>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2"/>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2"/>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2"/>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2"/>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2"/>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2"/>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2"/>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2"/>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2"/>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2"/>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2"/>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2"/>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2"/>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2"/>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2"/>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2"/>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2"/>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2"/>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2"/>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2"/>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2"/>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2"/>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2"/>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2"/>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2"/>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2"/>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2"/>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2"/>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2"/>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2"/>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2"/>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2"/>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2"/>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2"/>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2"/>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2"/>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2"/>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2"/>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2"/>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2"/>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2"/>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2"/>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2"/>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2"/>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2"/>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2"/>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2"/>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2"/>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2"/>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2"/>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2"/>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2"/>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2"/>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2"/>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2"/>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2"/>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2"/>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2"/>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2"/>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2"/>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2"/>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2"/>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2"/>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2"/>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2"/>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2"/>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2"/>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2"/>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2"/>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2"/>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2"/>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2"/>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2"/>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2"/>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2"/>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2"/>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2"/>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2"/>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2"/>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2"/>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2"/>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2"/>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2"/>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2"/>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2"/>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2"/>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2"/>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2"/>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2"/>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2"/>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2"/>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2"/>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2"/>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2"/>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2"/>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2"/>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2"/>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2"/>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2"/>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2"/>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2"/>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2"/>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2"/>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2"/>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2"/>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2"/>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2"/>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2"/>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2"/>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2"/>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2"/>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2"/>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2"/>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2"/>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2"/>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2"/>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2"/>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2"/>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2"/>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2"/>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2"/>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2"/>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2"/>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2"/>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2"/>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2"/>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2"/>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2"/>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2"/>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2"/>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2"/>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2"/>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2"/>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2"/>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2"/>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2"/>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2"/>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2"/>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2"/>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2"/>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2"/>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2"/>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2"/>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2"/>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2"/>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2"/>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2"/>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2"/>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2"/>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2"/>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2"/>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2"/>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2"/>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2"/>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2"/>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2"/>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2"/>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2"/>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2"/>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2"/>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2"/>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2"/>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2"/>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2"/>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2"/>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2"/>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2"/>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2"/>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2"/>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2"/>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2"/>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2"/>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2"/>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2"/>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2"/>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2"/>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2"/>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2"/>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2"/>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2"/>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2"/>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2"/>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2"/>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2"/>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2"/>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2"/>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2"/>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2"/>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2"/>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2"/>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2"/>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2"/>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2"/>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2"/>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2"/>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2"/>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2"/>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2"/>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2"/>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2"/>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2"/>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2"/>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2"/>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2"/>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2"/>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2"/>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2"/>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2"/>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2"/>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2"/>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2"/>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2"/>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2"/>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2"/>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2"/>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2"/>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2"/>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2"/>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2"/>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2"/>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2"/>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2"/>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2"/>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2"/>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2"/>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2"/>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2"/>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2"/>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2"/>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2"/>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2"/>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2"/>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2"/>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2"/>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2"/>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2"/>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2"/>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2"/>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2"/>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2"/>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2"/>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2"/>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2"/>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2"/>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2"/>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2"/>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2"/>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2"/>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2"/>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2"/>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2"/>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2"/>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2"/>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2"/>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2"/>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2"/>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2"/>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2"/>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2"/>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2"/>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2"/>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2"/>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2"/>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2"/>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2"/>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2"/>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2"/>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2"/>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2"/>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2"/>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2"/>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2"/>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2"/>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2"/>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2"/>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2"/>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2"/>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2"/>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2"/>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2"/>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2"/>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2"/>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2"/>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2"/>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2"/>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2"/>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2"/>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2"/>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2"/>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2"/>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2"/>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2"/>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2"/>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2"/>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2"/>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2"/>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2"/>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2"/>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2"/>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2"/>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2"/>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2"/>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2"/>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2"/>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2"/>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2"/>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2"/>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2"/>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2"/>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2"/>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2"/>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2"/>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2"/>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2"/>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2"/>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2"/>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2"/>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2"/>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2"/>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2"/>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2"/>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2"/>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2"/>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2"/>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2"/>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2"/>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2"/>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2"/>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2"/>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2"/>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2"/>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2"/>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2"/>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2"/>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2"/>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2"/>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2"/>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2"/>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2"/>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2"/>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2"/>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2"/>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2"/>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2"/>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2"/>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2"/>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2"/>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2"/>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2"/>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2"/>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2"/>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2"/>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2"/>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2"/>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2"/>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2"/>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2"/>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2"/>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2"/>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2"/>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2"/>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2"/>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2"/>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2"/>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2"/>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2"/>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2"/>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2"/>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2"/>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2"/>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2"/>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2"/>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2"/>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2"/>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2"/>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2"/>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2"/>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2"/>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2"/>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2"/>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2"/>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2"/>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2"/>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2"/>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2"/>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2"/>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2"/>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2"/>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2"/>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2"/>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2"/>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2"/>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2"/>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2"/>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2"/>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2"/>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2"/>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2"/>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2"/>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2"/>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2"/>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2"/>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2"/>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2"/>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2"/>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2"/>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2"/>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2"/>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2"/>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2"/>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2"/>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2"/>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2"/>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2"/>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2"/>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2"/>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2"/>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2"/>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2"/>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2"/>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2"/>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2"/>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2"/>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2"/>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2"/>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2"/>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2"/>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2"/>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2"/>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2"/>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2"/>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2"/>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2"/>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2"/>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2"/>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2"/>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2"/>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2"/>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2"/>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2"/>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2"/>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2"/>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2"/>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2"/>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2"/>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2"/>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2"/>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2"/>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2"/>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2"/>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2"/>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2"/>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2"/>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2"/>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2"/>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2"/>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2"/>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2"/>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2"/>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2"/>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2"/>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2"/>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2"/>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2"/>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2"/>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2"/>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2"/>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2"/>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2"/>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2"/>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2"/>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2"/>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2"/>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2"/>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2"/>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2"/>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2"/>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2"/>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2"/>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2"/>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2"/>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2"/>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2"/>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2"/>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2"/>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2"/>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2"/>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2"/>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2"/>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2"/>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2"/>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2"/>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2"/>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2"/>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2"/>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2"/>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2"/>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2"/>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2"/>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2"/>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2"/>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2"/>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2"/>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2"/>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2"/>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2"/>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2"/>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2"/>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2"/>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2"/>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2"/>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2"/>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2"/>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2"/>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2"/>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2"/>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2"/>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2"/>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2"/>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2"/>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2"/>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2"/>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2"/>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2"/>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2"/>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2"/>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2"/>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2"/>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2"/>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2"/>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2"/>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2"/>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2"/>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2"/>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2"/>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2"/>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2"/>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2"/>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2"/>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2"/>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2"/>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2"/>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2"/>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2"/>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2"/>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2"/>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2"/>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2"/>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2"/>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2"/>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2"/>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2"/>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2"/>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2"/>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2"/>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2"/>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2"/>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2"/>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2"/>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2"/>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2"/>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2"/>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2"/>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2"/>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2"/>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2"/>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2"/>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2"/>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2"/>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2"/>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2"/>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2"/>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2"/>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2"/>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2"/>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2"/>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2"/>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2"/>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2"/>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2"/>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2"/>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2"/>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2"/>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2"/>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2"/>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2"/>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2"/>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2"/>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2"/>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2"/>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2"/>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2"/>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2"/>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2"/>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2"/>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2"/>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2"/>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2"/>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2"/>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2"/>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2"/>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2"/>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2"/>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2"/>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2"/>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2"/>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2"/>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2"/>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2"/>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2"/>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2"/>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2"/>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2"/>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2"/>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2"/>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2"/>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2"/>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2"/>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2"/>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2"/>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2"/>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2"/>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2"/>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2"/>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2"/>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2"/>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2"/>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2"/>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2"/>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2"/>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2"/>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2"/>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2"/>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2"/>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2"/>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2"/>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2"/>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2"/>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2"/>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2"/>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2"/>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2"/>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2"/>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2"/>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2"/>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2"/>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2"/>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2"/>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2"/>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2"/>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2"/>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2"/>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2"/>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2"/>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2"/>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2"/>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2"/>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2"/>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2"/>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2"/>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2"/>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2"/>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2"/>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2"/>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2"/>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2"/>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2"/>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2"/>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2"/>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2"/>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2"/>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2"/>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2"/>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2"/>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2"/>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2"/>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2"/>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2"/>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2"/>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2"/>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2"/>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2"/>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2"/>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2"/>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2"/>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2"/>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2"/>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2"/>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2"/>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2"/>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2"/>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2"/>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2"/>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2"/>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2"/>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2"/>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2"/>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2"/>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2"/>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2"/>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2"/>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2"/>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2"/>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2"/>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2"/>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2"/>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2"/>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2"/>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2"/>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2"/>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2"/>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2"/>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2"/>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2"/>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2"/>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2"/>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2"/>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2"/>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2"/>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2"/>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2"/>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2"/>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2"/>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2"/>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2"/>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2"/>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2"/>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2"/>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2"/>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2"/>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2"/>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2"/>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2"/>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2"/>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2"/>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2"/>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2"/>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2"/>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2"/>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2"/>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2"/>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2"/>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2"/>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2"/>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2"/>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2"/>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2"/>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2"/>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2"/>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2"/>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2"/>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2"/>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2"/>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2"/>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2"/>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2"/>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2"/>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2"/>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2"/>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2"/>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2"/>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2"/>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2"/>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2"/>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2"/>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2"/>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2"/>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2"/>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2"/>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2"/>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2"/>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2"/>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2"/>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2"/>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2"/>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2"/>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2"/>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2"/>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2"/>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2"/>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2"/>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2"/>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2"/>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2"/>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2"/>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72"/>
          <p:cNvGrpSpPr/>
          <p:nvPr/>
        </p:nvGrpSpPr>
        <p:grpSpPr>
          <a:xfrm>
            <a:off x="3450485" y="919691"/>
            <a:ext cx="2310381" cy="1488888"/>
            <a:chOff x="229225" y="549050"/>
            <a:chExt cx="7161750" cy="4615275"/>
          </a:xfrm>
        </p:grpSpPr>
        <p:sp>
          <p:nvSpPr>
            <p:cNvPr id="9185" name="Google Shape;9185;p7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72"/>
          <p:cNvGrpSpPr/>
          <p:nvPr/>
        </p:nvGrpSpPr>
        <p:grpSpPr>
          <a:xfrm>
            <a:off x="3548403" y="2849588"/>
            <a:ext cx="2310282" cy="1374222"/>
            <a:chOff x="238125" y="732525"/>
            <a:chExt cx="7130500" cy="4241425"/>
          </a:xfrm>
        </p:grpSpPr>
        <p:sp>
          <p:nvSpPr>
            <p:cNvPr id="9303" name="Google Shape;9303;p7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0" name="Shape 9420"/>
        <p:cNvGrpSpPr/>
        <p:nvPr/>
      </p:nvGrpSpPr>
      <p:grpSpPr>
        <a:xfrm>
          <a:off x="0" y="0"/>
          <a:ext cx="0" cy="0"/>
          <a:chOff x="0" y="0"/>
          <a:chExt cx="0" cy="0"/>
        </a:xfrm>
      </p:grpSpPr>
      <p:grpSp>
        <p:nvGrpSpPr>
          <p:cNvPr id="9421" name="Google Shape;9421;p73"/>
          <p:cNvGrpSpPr/>
          <p:nvPr/>
        </p:nvGrpSpPr>
        <p:grpSpPr>
          <a:xfrm>
            <a:off x="2100560" y="3398663"/>
            <a:ext cx="1102891" cy="760337"/>
            <a:chOff x="4967783" y="2151471"/>
            <a:chExt cx="3920692" cy="2702940"/>
          </a:xfrm>
        </p:grpSpPr>
        <p:grpSp>
          <p:nvGrpSpPr>
            <p:cNvPr id="9422" name="Google Shape;9422;p73"/>
            <p:cNvGrpSpPr/>
            <p:nvPr/>
          </p:nvGrpSpPr>
          <p:grpSpPr>
            <a:xfrm>
              <a:off x="5045709" y="2252109"/>
              <a:ext cx="3761071" cy="2501708"/>
              <a:chOff x="2691784" y="1805334"/>
              <a:chExt cx="3761071" cy="2501708"/>
            </a:xfrm>
          </p:grpSpPr>
          <p:sp>
            <p:nvSpPr>
              <p:cNvPr id="9423" name="Google Shape;9423;p73"/>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3"/>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3"/>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3"/>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3"/>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3"/>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3"/>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73"/>
            <p:cNvGrpSpPr/>
            <p:nvPr/>
          </p:nvGrpSpPr>
          <p:grpSpPr>
            <a:xfrm>
              <a:off x="4967783" y="2151471"/>
              <a:ext cx="3920692" cy="2702940"/>
              <a:chOff x="2613858" y="1704696"/>
              <a:chExt cx="3920692" cy="2702940"/>
            </a:xfrm>
          </p:grpSpPr>
          <p:sp>
            <p:nvSpPr>
              <p:cNvPr id="9431" name="Google Shape;9431;p73"/>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3"/>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3"/>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3"/>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3"/>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36" name="Google Shape;9436;p73"/>
          <p:cNvGrpSpPr/>
          <p:nvPr/>
        </p:nvGrpSpPr>
        <p:grpSpPr>
          <a:xfrm>
            <a:off x="3504468" y="1286940"/>
            <a:ext cx="1561911" cy="708580"/>
            <a:chOff x="3530532" y="1496185"/>
            <a:chExt cx="1561911" cy="708580"/>
          </a:xfrm>
        </p:grpSpPr>
        <p:grpSp>
          <p:nvGrpSpPr>
            <p:cNvPr id="9437" name="Google Shape;9437;p73"/>
            <p:cNvGrpSpPr/>
            <p:nvPr/>
          </p:nvGrpSpPr>
          <p:grpSpPr>
            <a:xfrm>
              <a:off x="3720318" y="1857562"/>
              <a:ext cx="1372125" cy="54"/>
              <a:chOff x="3720318" y="1857562"/>
              <a:chExt cx="1372125" cy="54"/>
            </a:xfrm>
          </p:grpSpPr>
          <p:cxnSp>
            <p:nvCxnSpPr>
              <p:cNvPr id="9438" name="Google Shape;9438;p73"/>
              <p:cNvCxnSpPr>
                <a:endCxn id="943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440" name="Google Shape;9440;p73"/>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441" name="Google Shape;9441;p73"/>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442" name="Google Shape;9442;p73"/>
              <p:cNvCxnSpPr>
                <a:stCxn id="943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443" name="Google Shape;9443;p73"/>
            <p:cNvGrpSpPr/>
            <p:nvPr/>
          </p:nvGrpSpPr>
          <p:grpSpPr>
            <a:xfrm>
              <a:off x="3567462" y="1496185"/>
              <a:ext cx="286500" cy="272914"/>
              <a:chOff x="3567462" y="1496185"/>
              <a:chExt cx="286500" cy="272914"/>
            </a:xfrm>
          </p:grpSpPr>
          <p:cxnSp>
            <p:nvCxnSpPr>
              <p:cNvPr id="9444" name="Google Shape;9444;p73"/>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445" name="Google Shape;9445;p73"/>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6" name="Google Shape;9446;p73"/>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3"/>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8" name="Google Shape;9448;p73"/>
            <p:cNvGrpSpPr/>
            <p:nvPr/>
          </p:nvGrpSpPr>
          <p:grpSpPr>
            <a:xfrm>
              <a:off x="3929014" y="1960574"/>
              <a:ext cx="286500" cy="242342"/>
              <a:chOff x="3929014" y="1960574"/>
              <a:chExt cx="286500" cy="242342"/>
            </a:xfrm>
          </p:grpSpPr>
          <p:cxnSp>
            <p:nvCxnSpPr>
              <p:cNvPr id="9449" name="Google Shape;9449;p73"/>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450" name="Google Shape;9450;p73"/>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73"/>
            <p:cNvGrpSpPr/>
            <p:nvPr/>
          </p:nvGrpSpPr>
          <p:grpSpPr>
            <a:xfrm>
              <a:off x="4290828" y="1496185"/>
              <a:ext cx="286500" cy="272914"/>
              <a:chOff x="4290828" y="1496185"/>
              <a:chExt cx="286500" cy="272914"/>
            </a:xfrm>
          </p:grpSpPr>
          <p:cxnSp>
            <p:nvCxnSpPr>
              <p:cNvPr id="9452" name="Google Shape;9452;p73"/>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453" name="Google Shape;9453;p73"/>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4" name="Google Shape;9454;p73"/>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3"/>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5" name="Google Shape;9455;p73"/>
            <p:cNvGrpSpPr/>
            <p:nvPr/>
          </p:nvGrpSpPr>
          <p:grpSpPr>
            <a:xfrm>
              <a:off x="4657726" y="1959674"/>
              <a:ext cx="286500" cy="245092"/>
              <a:chOff x="4657726" y="1959674"/>
              <a:chExt cx="286500" cy="245092"/>
            </a:xfrm>
          </p:grpSpPr>
          <p:cxnSp>
            <p:nvCxnSpPr>
              <p:cNvPr id="9456" name="Google Shape;9456;p73"/>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457" name="Google Shape;9457;p73"/>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8" name="Google Shape;9458;p73"/>
          <p:cNvGrpSpPr/>
          <p:nvPr/>
        </p:nvGrpSpPr>
        <p:grpSpPr>
          <a:xfrm>
            <a:off x="3486488" y="2149036"/>
            <a:ext cx="1597032" cy="378649"/>
            <a:chOff x="3512551" y="2358282"/>
            <a:chExt cx="1597032" cy="378649"/>
          </a:xfrm>
        </p:grpSpPr>
        <p:grpSp>
          <p:nvGrpSpPr>
            <p:cNvPr id="9459" name="Google Shape;9459;p73"/>
            <p:cNvGrpSpPr/>
            <p:nvPr/>
          </p:nvGrpSpPr>
          <p:grpSpPr>
            <a:xfrm>
              <a:off x="3738198" y="2553002"/>
              <a:ext cx="1145834" cy="117"/>
              <a:chOff x="3738198" y="2553002"/>
              <a:chExt cx="1145834" cy="117"/>
            </a:xfrm>
          </p:grpSpPr>
          <p:cxnSp>
            <p:nvCxnSpPr>
              <p:cNvPr id="9460" name="Google Shape;9460;p73"/>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461" name="Google Shape;9461;p73"/>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462" name="Google Shape;9462;p73"/>
              <p:cNvCxnSpPr>
                <a:stCxn id="9463" idx="6"/>
                <a:endCxn id="946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465" name="Google Shape;9465;p73"/>
            <p:cNvGrpSpPr/>
            <p:nvPr/>
          </p:nvGrpSpPr>
          <p:grpSpPr>
            <a:xfrm>
              <a:off x="3969644" y="2440153"/>
              <a:ext cx="225900" cy="296779"/>
              <a:chOff x="3969644" y="2440153"/>
              <a:chExt cx="225900" cy="296779"/>
            </a:xfrm>
          </p:grpSpPr>
          <p:cxnSp>
            <p:nvCxnSpPr>
              <p:cNvPr id="9466" name="Google Shape;9466;p73"/>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464" name="Google Shape;9464;p73"/>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3"/>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73"/>
            <p:cNvGrpSpPr/>
            <p:nvPr/>
          </p:nvGrpSpPr>
          <p:grpSpPr>
            <a:xfrm>
              <a:off x="4426818" y="2358282"/>
              <a:ext cx="225600" cy="307471"/>
              <a:chOff x="4426818" y="2358282"/>
              <a:chExt cx="225600" cy="307471"/>
            </a:xfrm>
          </p:grpSpPr>
          <p:cxnSp>
            <p:nvCxnSpPr>
              <p:cNvPr id="9469" name="Google Shape;9469;p73"/>
              <p:cNvCxnSpPr>
                <a:stCxn id="947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471" name="Google Shape;9471;p73"/>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3"/>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73"/>
            <p:cNvGrpSpPr/>
            <p:nvPr/>
          </p:nvGrpSpPr>
          <p:grpSpPr>
            <a:xfrm>
              <a:off x="4883984" y="2440153"/>
              <a:ext cx="225600" cy="296479"/>
              <a:chOff x="4883984" y="2440153"/>
              <a:chExt cx="225600" cy="296479"/>
            </a:xfrm>
          </p:grpSpPr>
          <p:cxnSp>
            <p:nvCxnSpPr>
              <p:cNvPr id="9473" name="Google Shape;9473;p73"/>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474" name="Google Shape;9474;p73"/>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3"/>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73"/>
            <p:cNvGrpSpPr/>
            <p:nvPr/>
          </p:nvGrpSpPr>
          <p:grpSpPr>
            <a:xfrm>
              <a:off x="3512551" y="2358356"/>
              <a:ext cx="225647" cy="307629"/>
              <a:chOff x="2182679" y="2005014"/>
              <a:chExt cx="792300" cy="1080158"/>
            </a:xfrm>
          </p:grpSpPr>
          <p:cxnSp>
            <p:nvCxnSpPr>
              <p:cNvPr id="9477" name="Google Shape;9477;p73"/>
              <p:cNvCxnSpPr>
                <a:stCxn id="947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463" name="Google Shape;9463;p73"/>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3"/>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9" name="Google Shape;9479;p73"/>
          <p:cNvGrpSpPr/>
          <p:nvPr/>
        </p:nvGrpSpPr>
        <p:grpSpPr>
          <a:xfrm>
            <a:off x="6846570" y="972834"/>
            <a:ext cx="1559809" cy="722610"/>
            <a:chOff x="634175" y="2986275"/>
            <a:chExt cx="3147949" cy="1458344"/>
          </a:xfrm>
        </p:grpSpPr>
        <p:cxnSp>
          <p:nvCxnSpPr>
            <p:cNvPr id="9480" name="Google Shape;9480;p73"/>
            <p:cNvCxnSpPr>
              <a:stCxn id="9481" idx="4"/>
              <a:endCxn id="948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483" name="Google Shape;9483;p73"/>
            <p:cNvCxnSpPr>
              <a:stCxn id="9482" idx="0"/>
              <a:endCxn id="948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485" name="Google Shape;9485;p73"/>
            <p:cNvCxnSpPr>
              <a:stCxn id="9484" idx="4"/>
              <a:endCxn id="948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487" name="Google Shape;9487;p73"/>
            <p:cNvCxnSpPr>
              <a:stCxn id="9486" idx="0"/>
              <a:endCxn id="948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488" name="Google Shape;9488;p73"/>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84" name="Google Shape;9484;p73"/>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81" name="Google Shape;9481;p73"/>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86" name="Google Shape;9486;p73"/>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82" name="Google Shape;9482;p73"/>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489" name="Google Shape;9489;p73"/>
          <p:cNvGrpSpPr/>
          <p:nvPr/>
        </p:nvGrpSpPr>
        <p:grpSpPr>
          <a:xfrm>
            <a:off x="3500360" y="2682741"/>
            <a:ext cx="1570719" cy="294123"/>
            <a:chOff x="998425" y="1182125"/>
            <a:chExt cx="1065400" cy="199500"/>
          </a:xfrm>
        </p:grpSpPr>
        <p:sp>
          <p:nvSpPr>
            <p:cNvPr id="9490" name="Google Shape;9490;p7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73"/>
          <p:cNvGrpSpPr/>
          <p:nvPr/>
        </p:nvGrpSpPr>
        <p:grpSpPr>
          <a:xfrm>
            <a:off x="6843616" y="1800228"/>
            <a:ext cx="1565716" cy="366729"/>
            <a:chOff x="1247650" y="2075423"/>
            <a:chExt cx="6648477" cy="1557238"/>
          </a:xfrm>
        </p:grpSpPr>
        <p:sp>
          <p:nvSpPr>
            <p:cNvPr id="9496" name="Google Shape;9496;p7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73"/>
          <p:cNvGrpSpPr/>
          <p:nvPr/>
        </p:nvGrpSpPr>
        <p:grpSpPr>
          <a:xfrm>
            <a:off x="6827928" y="2949043"/>
            <a:ext cx="1597061" cy="663440"/>
            <a:chOff x="6796238" y="3158297"/>
            <a:chExt cx="1630319" cy="677257"/>
          </a:xfrm>
        </p:grpSpPr>
        <p:cxnSp>
          <p:nvCxnSpPr>
            <p:cNvPr id="9503" name="Google Shape;9503;p73"/>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504" name="Google Shape;9504;p73"/>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505" name="Google Shape;9505;p73"/>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506" name="Google Shape;9506;p73"/>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507" name="Google Shape;9507;p73"/>
            <p:cNvGrpSpPr/>
            <p:nvPr/>
          </p:nvGrpSpPr>
          <p:grpSpPr>
            <a:xfrm>
              <a:off x="6796238" y="3311904"/>
              <a:ext cx="1630319" cy="377697"/>
              <a:chOff x="6796238" y="3311904"/>
              <a:chExt cx="1630319" cy="377697"/>
            </a:xfrm>
          </p:grpSpPr>
          <p:sp>
            <p:nvSpPr>
              <p:cNvPr id="9508" name="Google Shape;9508;p73"/>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3"/>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3"/>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11" name="Google Shape;9511;p73"/>
          <p:cNvGrpSpPr/>
          <p:nvPr/>
        </p:nvGrpSpPr>
        <p:grpSpPr>
          <a:xfrm>
            <a:off x="5349066" y="970435"/>
            <a:ext cx="1368606" cy="1593805"/>
            <a:chOff x="1839112" y="2209163"/>
            <a:chExt cx="1918159" cy="2233784"/>
          </a:xfrm>
        </p:grpSpPr>
        <p:sp>
          <p:nvSpPr>
            <p:cNvPr id="9512" name="Google Shape;9512;p73"/>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3"/>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3"/>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5" name="Google Shape;9515;p73"/>
            <p:cNvCxnSpPr>
              <a:stCxn id="9512" idx="6"/>
              <a:endCxn id="951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516" name="Google Shape;9516;p73"/>
            <p:cNvCxnSpPr>
              <a:stCxn id="9513" idx="4"/>
              <a:endCxn id="951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518" name="Google Shape;9518;p73"/>
            <p:cNvCxnSpPr>
              <a:stCxn id="9517" idx="6"/>
              <a:endCxn id="951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519" name="Google Shape;9519;p73"/>
            <p:cNvCxnSpPr>
              <a:stCxn id="9514" idx="4"/>
              <a:endCxn id="952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517" name="Google Shape;9517;p73"/>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3"/>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3"/>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2" name="Google Shape;9522;p73"/>
            <p:cNvCxnSpPr>
              <a:endCxn id="952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523" name="Google Shape;9523;p73"/>
          <p:cNvGrpSpPr/>
          <p:nvPr/>
        </p:nvGrpSpPr>
        <p:grpSpPr>
          <a:xfrm>
            <a:off x="3481439" y="976671"/>
            <a:ext cx="1637968" cy="154942"/>
            <a:chOff x="238125" y="2506075"/>
            <a:chExt cx="7115411" cy="673075"/>
          </a:xfrm>
        </p:grpSpPr>
        <p:sp>
          <p:nvSpPr>
            <p:cNvPr id="9524" name="Google Shape;9524;p7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73"/>
          <p:cNvGrpSpPr/>
          <p:nvPr/>
        </p:nvGrpSpPr>
        <p:grpSpPr>
          <a:xfrm>
            <a:off x="720124" y="1298269"/>
            <a:ext cx="2476762" cy="91743"/>
            <a:chOff x="1464850" y="436376"/>
            <a:chExt cx="6001362" cy="222300"/>
          </a:xfrm>
        </p:grpSpPr>
        <p:sp>
          <p:nvSpPr>
            <p:cNvPr id="9530" name="Google Shape;9530;p73"/>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3"/>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3"/>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3"/>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3"/>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5" name="Google Shape;9535;p73"/>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536" name="Google Shape;9536;p73"/>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537" name="Google Shape;9537;p73"/>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538" name="Google Shape;9538;p73"/>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539" name="Google Shape;9539;p73"/>
          <p:cNvGrpSpPr/>
          <p:nvPr/>
        </p:nvGrpSpPr>
        <p:grpSpPr>
          <a:xfrm>
            <a:off x="706391" y="2533734"/>
            <a:ext cx="1452710" cy="651923"/>
            <a:chOff x="803162" y="2667727"/>
            <a:chExt cx="1411906" cy="633611"/>
          </a:xfrm>
        </p:grpSpPr>
        <p:cxnSp>
          <p:nvCxnSpPr>
            <p:cNvPr id="9540" name="Google Shape;9540;p73"/>
            <p:cNvCxnSpPr>
              <a:stCxn id="9541" idx="2"/>
              <a:endCxn id="954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43" name="Google Shape;9543;p73"/>
            <p:cNvCxnSpPr>
              <a:stCxn id="9544" idx="0"/>
              <a:endCxn id="954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45" name="Google Shape;9545;p73"/>
            <p:cNvCxnSpPr>
              <a:stCxn id="9544" idx="2"/>
              <a:endCxn id="954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47" name="Google Shape;9547;p73"/>
            <p:cNvCxnSpPr>
              <a:stCxn id="9548" idx="0"/>
              <a:endCxn id="954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49" name="Google Shape;9549;p73"/>
            <p:cNvCxnSpPr>
              <a:stCxn id="9542" idx="2"/>
              <a:endCxn id="955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551" name="Google Shape;9551;p73"/>
            <p:cNvCxnSpPr>
              <a:stCxn id="9552" idx="0"/>
              <a:endCxn id="954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548" name="Google Shape;9548;p73"/>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46" name="Google Shape;9546;p73"/>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52" name="Google Shape;9552;p73"/>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50" name="Google Shape;9550;p73"/>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42" name="Google Shape;9542;p73"/>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44" name="Google Shape;9544;p73"/>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541" name="Google Shape;9541;p73"/>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553" name="Google Shape;9553;p73"/>
          <p:cNvGrpSpPr/>
          <p:nvPr/>
        </p:nvGrpSpPr>
        <p:grpSpPr>
          <a:xfrm>
            <a:off x="706393" y="969273"/>
            <a:ext cx="2518541" cy="209309"/>
            <a:chOff x="803163" y="1111966"/>
            <a:chExt cx="2447800" cy="203430"/>
          </a:xfrm>
        </p:grpSpPr>
        <p:grpSp>
          <p:nvGrpSpPr>
            <p:cNvPr id="9554" name="Google Shape;9554;p73"/>
            <p:cNvGrpSpPr/>
            <p:nvPr/>
          </p:nvGrpSpPr>
          <p:grpSpPr>
            <a:xfrm>
              <a:off x="1958180" y="1111966"/>
              <a:ext cx="588019" cy="121396"/>
              <a:chOff x="4808316" y="2800065"/>
              <a:chExt cx="1999386" cy="412910"/>
            </a:xfrm>
          </p:grpSpPr>
          <p:sp>
            <p:nvSpPr>
              <p:cNvPr id="9555" name="Google Shape;9555;p73"/>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6" name="Google Shape;9556;p73"/>
              <p:cNvGrpSpPr/>
              <p:nvPr/>
            </p:nvGrpSpPr>
            <p:grpSpPr>
              <a:xfrm>
                <a:off x="4808316" y="2800065"/>
                <a:ext cx="92400" cy="411825"/>
                <a:chOff x="845575" y="2563700"/>
                <a:chExt cx="92400" cy="411825"/>
              </a:xfrm>
            </p:grpSpPr>
            <p:cxnSp>
              <p:nvCxnSpPr>
                <p:cNvPr id="9557" name="Google Shape;9557;p7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558" name="Google Shape;9558;p7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559" name="Google Shape;9559;p73"/>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560" name="Google Shape;9560;p73"/>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1" name="Google Shape;9561;p73"/>
            <p:cNvGrpSpPr/>
            <p:nvPr/>
          </p:nvGrpSpPr>
          <p:grpSpPr>
            <a:xfrm>
              <a:off x="803163" y="1111974"/>
              <a:ext cx="591158" cy="121545"/>
              <a:chOff x="803163" y="1111974"/>
              <a:chExt cx="591158" cy="121545"/>
            </a:xfrm>
          </p:grpSpPr>
          <p:grpSp>
            <p:nvGrpSpPr>
              <p:cNvPr id="9562" name="Google Shape;9562;p73"/>
              <p:cNvGrpSpPr/>
              <p:nvPr/>
            </p:nvGrpSpPr>
            <p:grpSpPr>
              <a:xfrm>
                <a:off x="803163" y="1111974"/>
                <a:ext cx="27175" cy="121077"/>
                <a:chOff x="845575" y="2563700"/>
                <a:chExt cx="92400" cy="411825"/>
              </a:xfrm>
            </p:grpSpPr>
            <p:cxnSp>
              <p:nvCxnSpPr>
                <p:cNvPr id="9563" name="Google Shape;9563;p7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564" name="Google Shape;9564;p7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5" name="Google Shape;9565;p73"/>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73"/>
            <p:cNvGrpSpPr/>
            <p:nvPr/>
          </p:nvGrpSpPr>
          <p:grpSpPr>
            <a:xfrm>
              <a:off x="1381910" y="1194219"/>
              <a:ext cx="588341" cy="121177"/>
              <a:chOff x="1381910" y="1194219"/>
              <a:chExt cx="588341" cy="121177"/>
            </a:xfrm>
          </p:grpSpPr>
          <p:grpSp>
            <p:nvGrpSpPr>
              <p:cNvPr id="9567" name="Google Shape;9567;p73"/>
              <p:cNvGrpSpPr/>
              <p:nvPr/>
            </p:nvGrpSpPr>
            <p:grpSpPr>
              <a:xfrm rot="10800000">
                <a:off x="1381910" y="1194319"/>
                <a:ext cx="27175" cy="121077"/>
                <a:chOff x="2070100" y="2563700"/>
                <a:chExt cx="92400" cy="411825"/>
              </a:xfrm>
            </p:grpSpPr>
            <p:cxnSp>
              <p:nvCxnSpPr>
                <p:cNvPr id="9568" name="Google Shape;9568;p7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569" name="Google Shape;9569;p7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0" name="Google Shape;9570;p73"/>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73"/>
            <p:cNvGrpSpPr/>
            <p:nvPr/>
          </p:nvGrpSpPr>
          <p:grpSpPr>
            <a:xfrm>
              <a:off x="2532079" y="1194219"/>
              <a:ext cx="704927" cy="121177"/>
              <a:chOff x="2532079" y="1194219"/>
              <a:chExt cx="704927" cy="121177"/>
            </a:xfrm>
          </p:grpSpPr>
          <p:grpSp>
            <p:nvGrpSpPr>
              <p:cNvPr id="9572" name="Google Shape;9572;p73"/>
              <p:cNvGrpSpPr/>
              <p:nvPr/>
            </p:nvGrpSpPr>
            <p:grpSpPr>
              <a:xfrm rot="10800000">
                <a:off x="2532079" y="1194319"/>
                <a:ext cx="27175" cy="121077"/>
                <a:chOff x="2070100" y="2563700"/>
                <a:chExt cx="92400" cy="411825"/>
              </a:xfrm>
            </p:grpSpPr>
            <p:cxnSp>
              <p:nvCxnSpPr>
                <p:cNvPr id="9573" name="Google Shape;9573;p7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574" name="Google Shape;9574;p7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5" name="Google Shape;9575;p73"/>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76" name="Google Shape;9576;p73"/>
          <p:cNvGrpSpPr/>
          <p:nvPr/>
        </p:nvGrpSpPr>
        <p:grpSpPr>
          <a:xfrm>
            <a:off x="3499403" y="3665904"/>
            <a:ext cx="1567778" cy="491677"/>
            <a:chOff x="5194708" y="3484366"/>
            <a:chExt cx="3148148" cy="987304"/>
          </a:xfrm>
        </p:grpSpPr>
        <p:grpSp>
          <p:nvGrpSpPr>
            <p:cNvPr id="9577" name="Google Shape;9577;p73"/>
            <p:cNvGrpSpPr/>
            <p:nvPr/>
          </p:nvGrpSpPr>
          <p:grpSpPr>
            <a:xfrm>
              <a:off x="7531521" y="3484366"/>
              <a:ext cx="811335" cy="987304"/>
              <a:chOff x="3379425" y="1617275"/>
              <a:chExt cx="1090650" cy="1327200"/>
            </a:xfrm>
          </p:grpSpPr>
          <p:sp>
            <p:nvSpPr>
              <p:cNvPr id="9578" name="Google Shape;9578;p7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73"/>
            <p:cNvGrpSpPr/>
            <p:nvPr/>
          </p:nvGrpSpPr>
          <p:grpSpPr>
            <a:xfrm>
              <a:off x="6752546" y="3484366"/>
              <a:ext cx="811428" cy="987304"/>
              <a:chOff x="2332275" y="1617275"/>
              <a:chExt cx="1090775" cy="1327200"/>
            </a:xfrm>
          </p:grpSpPr>
          <p:sp>
            <p:nvSpPr>
              <p:cNvPr id="9582" name="Google Shape;9582;p7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73"/>
            <p:cNvGrpSpPr/>
            <p:nvPr/>
          </p:nvGrpSpPr>
          <p:grpSpPr>
            <a:xfrm>
              <a:off x="5973664" y="3484366"/>
              <a:ext cx="811335" cy="987304"/>
              <a:chOff x="1285250" y="1617275"/>
              <a:chExt cx="1090650" cy="1327200"/>
            </a:xfrm>
          </p:grpSpPr>
          <p:sp>
            <p:nvSpPr>
              <p:cNvPr id="9586" name="Google Shape;9586;p7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73"/>
            <p:cNvGrpSpPr/>
            <p:nvPr/>
          </p:nvGrpSpPr>
          <p:grpSpPr>
            <a:xfrm>
              <a:off x="5194708" y="3484366"/>
              <a:ext cx="811409" cy="987304"/>
              <a:chOff x="238125" y="1617275"/>
              <a:chExt cx="1090750" cy="1327200"/>
            </a:xfrm>
          </p:grpSpPr>
          <p:sp>
            <p:nvSpPr>
              <p:cNvPr id="9590" name="Google Shape;9590;p7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3" name="Google Shape;9593;p73"/>
          <p:cNvGrpSpPr/>
          <p:nvPr/>
        </p:nvGrpSpPr>
        <p:grpSpPr>
          <a:xfrm>
            <a:off x="3460012" y="3146315"/>
            <a:ext cx="1616964" cy="346256"/>
            <a:chOff x="1808063" y="4294338"/>
            <a:chExt cx="3370782" cy="721817"/>
          </a:xfrm>
        </p:grpSpPr>
        <p:sp>
          <p:nvSpPr>
            <p:cNvPr id="9594" name="Google Shape;9594;p7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73"/>
          <p:cNvGrpSpPr/>
          <p:nvPr/>
        </p:nvGrpSpPr>
        <p:grpSpPr>
          <a:xfrm>
            <a:off x="738224" y="3432344"/>
            <a:ext cx="1295882" cy="646587"/>
            <a:chOff x="834100" y="3642869"/>
            <a:chExt cx="1259483" cy="628426"/>
          </a:xfrm>
        </p:grpSpPr>
        <p:sp>
          <p:nvSpPr>
            <p:cNvPr id="9605" name="Google Shape;9605;p73"/>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3"/>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3"/>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3"/>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3"/>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3"/>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3"/>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3"/>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3"/>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3"/>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3"/>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3"/>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3"/>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3"/>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3"/>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3"/>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3"/>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3"/>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3"/>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3"/>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3"/>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3"/>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3"/>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3"/>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3"/>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0" name="Google Shape;9630;p73"/>
            <p:cNvGrpSpPr/>
            <p:nvPr/>
          </p:nvGrpSpPr>
          <p:grpSpPr>
            <a:xfrm>
              <a:off x="1360364" y="3847835"/>
              <a:ext cx="208119" cy="224359"/>
              <a:chOff x="1360769" y="3847100"/>
              <a:chExt cx="208119" cy="224359"/>
            </a:xfrm>
          </p:grpSpPr>
          <p:sp>
            <p:nvSpPr>
              <p:cNvPr id="9631" name="Google Shape;9631;p73"/>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3"/>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3"/>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3"/>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3"/>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3"/>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3"/>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3"/>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3"/>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3"/>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3"/>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3"/>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3"/>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3"/>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3"/>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3"/>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3"/>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3"/>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3"/>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3"/>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1" name="Google Shape;9651;p73"/>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3"/>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3"/>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3"/>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3"/>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3"/>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3"/>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3"/>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3"/>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3"/>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3"/>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3"/>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3"/>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3"/>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73"/>
          <p:cNvGrpSpPr/>
          <p:nvPr/>
        </p:nvGrpSpPr>
        <p:grpSpPr>
          <a:xfrm rot="5400000">
            <a:off x="5951337" y="3228841"/>
            <a:ext cx="164064" cy="1414916"/>
            <a:chOff x="4428249" y="1369375"/>
            <a:chExt cx="36905" cy="429569"/>
          </a:xfrm>
        </p:grpSpPr>
        <p:sp>
          <p:nvSpPr>
            <p:cNvPr id="9666" name="Google Shape;9666;p73"/>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3"/>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3"/>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3"/>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3"/>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3"/>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3"/>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3"/>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3"/>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3"/>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3"/>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3"/>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3"/>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3"/>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3"/>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3"/>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3"/>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3"/>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3"/>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3"/>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3"/>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3"/>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3"/>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3"/>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3"/>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3"/>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3"/>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3"/>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3"/>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3"/>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3"/>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3"/>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73"/>
          <p:cNvGrpSpPr/>
          <p:nvPr/>
        </p:nvGrpSpPr>
        <p:grpSpPr>
          <a:xfrm flipH="1" rot="10800000">
            <a:off x="5323766" y="2817385"/>
            <a:ext cx="1419207" cy="24808"/>
            <a:chOff x="219558" y="4738465"/>
            <a:chExt cx="5852400" cy="102300"/>
          </a:xfrm>
        </p:grpSpPr>
        <p:cxnSp>
          <p:nvCxnSpPr>
            <p:cNvPr id="9699" name="Google Shape;9699;p73"/>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700" name="Google Shape;9700;p73"/>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3"/>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3"/>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3"/>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3"/>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73"/>
          <p:cNvGrpSpPr/>
          <p:nvPr/>
        </p:nvGrpSpPr>
        <p:grpSpPr>
          <a:xfrm>
            <a:off x="5335084" y="3190448"/>
            <a:ext cx="1396570" cy="385016"/>
            <a:chOff x="5286284" y="2966544"/>
            <a:chExt cx="1396570" cy="385016"/>
          </a:xfrm>
        </p:grpSpPr>
        <p:cxnSp>
          <p:nvCxnSpPr>
            <p:cNvPr id="9706" name="Google Shape;9706;p73"/>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707" name="Google Shape;9707;p73"/>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708" name="Google Shape;9708;p73"/>
            <p:cNvGrpSpPr/>
            <p:nvPr/>
          </p:nvGrpSpPr>
          <p:grpSpPr>
            <a:xfrm>
              <a:off x="5287688" y="3173364"/>
              <a:ext cx="1395166" cy="74100"/>
              <a:chOff x="5287688" y="3173364"/>
              <a:chExt cx="1395166" cy="74100"/>
            </a:xfrm>
          </p:grpSpPr>
          <p:cxnSp>
            <p:nvCxnSpPr>
              <p:cNvPr id="9709" name="Google Shape;9709;p73"/>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710" name="Google Shape;9710;p73"/>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711" name="Google Shape;9711;p73"/>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12" name="Google Shape;9712;p73"/>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13" name="Google Shape;9713;p73"/>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14" name="Google Shape;9714;p73"/>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15" name="Google Shape;9715;p73"/>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716" name="Google Shape;9716;p73"/>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717" name="Google Shape;9717;p73"/>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718" name="Google Shape;9718;p73"/>
          <p:cNvGrpSpPr/>
          <p:nvPr/>
        </p:nvGrpSpPr>
        <p:grpSpPr>
          <a:xfrm>
            <a:off x="2021150" y="1609224"/>
            <a:ext cx="1182276" cy="662027"/>
            <a:chOff x="2029517" y="1732295"/>
            <a:chExt cx="1149068" cy="643432"/>
          </a:xfrm>
        </p:grpSpPr>
        <p:grpSp>
          <p:nvGrpSpPr>
            <p:cNvPr id="9719" name="Google Shape;9719;p73"/>
            <p:cNvGrpSpPr/>
            <p:nvPr/>
          </p:nvGrpSpPr>
          <p:grpSpPr>
            <a:xfrm>
              <a:off x="2708660" y="1746937"/>
              <a:ext cx="455427" cy="244429"/>
              <a:chOff x="2700693" y="1746937"/>
              <a:chExt cx="455427" cy="244429"/>
            </a:xfrm>
          </p:grpSpPr>
          <p:grpSp>
            <p:nvGrpSpPr>
              <p:cNvPr id="9720" name="Google Shape;9720;p73"/>
              <p:cNvGrpSpPr/>
              <p:nvPr/>
            </p:nvGrpSpPr>
            <p:grpSpPr>
              <a:xfrm>
                <a:off x="2905682" y="1782817"/>
                <a:ext cx="250438" cy="208549"/>
                <a:chOff x="2905682" y="1782817"/>
                <a:chExt cx="250438" cy="208549"/>
              </a:xfrm>
            </p:grpSpPr>
            <p:cxnSp>
              <p:nvCxnSpPr>
                <p:cNvPr id="9721" name="Google Shape;9721;p73"/>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722" name="Google Shape;9722;p73"/>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73"/>
              <p:cNvGrpSpPr/>
              <p:nvPr/>
            </p:nvGrpSpPr>
            <p:grpSpPr>
              <a:xfrm>
                <a:off x="2700693" y="1746937"/>
                <a:ext cx="449967" cy="72374"/>
                <a:chOff x="2700693" y="1746937"/>
                <a:chExt cx="449967" cy="72374"/>
              </a:xfrm>
            </p:grpSpPr>
            <p:cxnSp>
              <p:nvCxnSpPr>
                <p:cNvPr id="9724" name="Google Shape;9724;p73"/>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725" name="Google Shape;9725;p73"/>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6" name="Google Shape;9726;p73"/>
            <p:cNvGrpSpPr/>
            <p:nvPr/>
          </p:nvGrpSpPr>
          <p:grpSpPr>
            <a:xfrm>
              <a:off x="2029517" y="1732295"/>
              <a:ext cx="1149068" cy="643432"/>
              <a:chOff x="2029517" y="1732295"/>
              <a:chExt cx="1149068" cy="643432"/>
            </a:xfrm>
          </p:grpSpPr>
          <p:grpSp>
            <p:nvGrpSpPr>
              <p:cNvPr id="9727" name="Google Shape;9727;p73"/>
              <p:cNvGrpSpPr/>
              <p:nvPr/>
            </p:nvGrpSpPr>
            <p:grpSpPr>
              <a:xfrm>
                <a:off x="2703618" y="2103152"/>
                <a:ext cx="474966" cy="260017"/>
                <a:chOff x="2703618" y="2103152"/>
                <a:chExt cx="474966" cy="260017"/>
              </a:xfrm>
            </p:grpSpPr>
            <p:grpSp>
              <p:nvGrpSpPr>
                <p:cNvPr id="9728" name="Google Shape;9728;p73"/>
                <p:cNvGrpSpPr/>
                <p:nvPr/>
              </p:nvGrpSpPr>
              <p:grpSpPr>
                <a:xfrm>
                  <a:off x="2703618" y="2290640"/>
                  <a:ext cx="450291" cy="72529"/>
                  <a:chOff x="2703618" y="2290640"/>
                  <a:chExt cx="450291" cy="72529"/>
                </a:xfrm>
              </p:grpSpPr>
              <p:cxnSp>
                <p:nvCxnSpPr>
                  <p:cNvPr id="9729" name="Google Shape;9729;p73"/>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730" name="Google Shape;9730;p73"/>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73"/>
                <p:cNvGrpSpPr/>
                <p:nvPr/>
              </p:nvGrpSpPr>
              <p:grpSpPr>
                <a:xfrm>
                  <a:off x="2908607" y="2103152"/>
                  <a:ext cx="269977" cy="223538"/>
                  <a:chOff x="2908607" y="2103152"/>
                  <a:chExt cx="269977" cy="223538"/>
                </a:xfrm>
              </p:grpSpPr>
              <p:cxnSp>
                <p:nvCxnSpPr>
                  <p:cNvPr id="9732" name="Google Shape;9732;p73"/>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733" name="Google Shape;9733;p73"/>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34" name="Google Shape;9734;p73"/>
              <p:cNvGrpSpPr/>
              <p:nvPr/>
            </p:nvGrpSpPr>
            <p:grpSpPr>
              <a:xfrm>
                <a:off x="2029517" y="1732295"/>
                <a:ext cx="685827" cy="643432"/>
                <a:chOff x="2029517" y="1732295"/>
                <a:chExt cx="685827" cy="643432"/>
              </a:xfrm>
            </p:grpSpPr>
            <p:sp>
              <p:nvSpPr>
                <p:cNvPr id="9735" name="Google Shape;9735;p73"/>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6" name="Google Shape;9736;p73"/>
                <p:cNvGrpSpPr/>
                <p:nvPr/>
              </p:nvGrpSpPr>
              <p:grpSpPr>
                <a:xfrm>
                  <a:off x="2158948" y="1732295"/>
                  <a:ext cx="556396" cy="333108"/>
                  <a:chOff x="2158948" y="1732295"/>
                  <a:chExt cx="556396" cy="333108"/>
                </a:xfrm>
              </p:grpSpPr>
              <p:cxnSp>
                <p:nvCxnSpPr>
                  <p:cNvPr id="9737" name="Google Shape;9737;p73"/>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738" name="Google Shape;9738;p73"/>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73"/>
                <p:cNvGrpSpPr/>
                <p:nvPr/>
              </p:nvGrpSpPr>
              <p:grpSpPr>
                <a:xfrm>
                  <a:off x="2159908" y="2065057"/>
                  <a:ext cx="550884" cy="310670"/>
                  <a:chOff x="2159908" y="2065057"/>
                  <a:chExt cx="550884" cy="310670"/>
                </a:xfrm>
              </p:grpSpPr>
              <p:cxnSp>
                <p:nvCxnSpPr>
                  <p:cNvPr id="9740" name="Google Shape;9740;p73"/>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741" name="Google Shape;9741;p73"/>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742" name="Google Shape;9742;p73"/>
          <p:cNvGrpSpPr/>
          <p:nvPr/>
        </p:nvGrpSpPr>
        <p:grpSpPr>
          <a:xfrm>
            <a:off x="706399" y="1556837"/>
            <a:ext cx="962651" cy="810058"/>
            <a:chOff x="844912" y="1681380"/>
            <a:chExt cx="935611" cy="787305"/>
          </a:xfrm>
        </p:grpSpPr>
        <p:grpSp>
          <p:nvGrpSpPr>
            <p:cNvPr id="9743" name="Google Shape;9743;p73"/>
            <p:cNvGrpSpPr/>
            <p:nvPr/>
          </p:nvGrpSpPr>
          <p:grpSpPr>
            <a:xfrm>
              <a:off x="844912" y="1819635"/>
              <a:ext cx="329836" cy="510016"/>
              <a:chOff x="844912" y="1819635"/>
              <a:chExt cx="329836" cy="510016"/>
            </a:xfrm>
          </p:grpSpPr>
          <p:sp>
            <p:nvSpPr>
              <p:cNvPr id="9744" name="Google Shape;9744;p73"/>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3"/>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3"/>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3"/>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3"/>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3"/>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73"/>
            <p:cNvGrpSpPr/>
            <p:nvPr/>
          </p:nvGrpSpPr>
          <p:grpSpPr>
            <a:xfrm>
              <a:off x="1284601" y="2158168"/>
              <a:ext cx="495923" cy="310517"/>
              <a:chOff x="1284601" y="2158168"/>
              <a:chExt cx="495923" cy="310517"/>
            </a:xfrm>
          </p:grpSpPr>
          <p:sp>
            <p:nvSpPr>
              <p:cNvPr id="9751" name="Google Shape;9751;p73"/>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2" name="Google Shape;9752;p73"/>
              <p:cNvGrpSpPr/>
              <p:nvPr/>
            </p:nvGrpSpPr>
            <p:grpSpPr>
              <a:xfrm>
                <a:off x="1507666" y="2158168"/>
                <a:ext cx="272858" cy="310517"/>
                <a:chOff x="1507666" y="2158168"/>
                <a:chExt cx="272858" cy="310517"/>
              </a:xfrm>
            </p:grpSpPr>
            <p:grpSp>
              <p:nvGrpSpPr>
                <p:cNvPr id="9753" name="Google Shape;9753;p73"/>
                <p:cNvGrpSpPr/>
                <p:nvPr/>
              </p:nvGrpSpPr>
              <p:grpSpPr>
                <a:xfrm>
                  <a:off x="1507666" y="2176104"/>
                  <a:ext cx="166395" cy="273149"/>
                  <a:chOff x="1507666" y="2176104"/>
                  <a:chExt cx="166395" cy="273149"/>
                </a:xfrm>
              </p:grpSpPr>
              <p:sp>
                <p:nvSpPr>
                  <p:cNvPr id="9754" name="Google Shape;9754;p73"/>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3"/>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3"/>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3"/>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3"/>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3"/>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3"/>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1" name="Google Shape;9761;p73"/>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3"/>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63" name="Google Shape;9763;p73"/>
            <p:cNvGrpSpPr/>
            <p:nvPr/>
          </p:nvGrpSpPr>
          <p:grpSpPr>
            <a:xfrm>
              <a:off x="1284601" y="1681380"/>
              <a:ext cx="495923" cy="310517"/>
              <a:chOff x="1284601" y="1681380"/>
              <a:chExt cx="495923" cy="310517"/>
            </a:xfrm>
          </p:grpSpPr>
          <p:sp>
            <p:nvSpPr>
              <p:cNvPr id="9764" name="Google Shape;9764;p73"/>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5" name="Google Shape;9765;p73"/>
              <p:cNvGrpSpPr/>
              <p:nvPr/>
            </p:nvGrpSpPr>
            <p:grpSpPr>
              <a:xfrm>
                <a:off x="1507666" y="1681380"/>
                <a:ext cx="272858" cy="310517"/>
                <a:chOff x="1507666" y="1681380"/>
                <a:chExt cx="272858" cy="310517"/>
              </a:xfrm>
            </p:grpSpPr>
            <p:grpSp>
              <p:nvGrpSpPr>
                <p:cNvPr id="9766" name="Google Shape;9766;p73"/>
                <p:cNvGrpSpPr/>
                <p:nvPr/>
              </p:nvGrpSpPr>
              <p:grpSpPr>
                <a:xfrm>
                  <a:off x="1507666" y="1700120"/>
                  <a:ext cx="166395" cy="272984"/>
                  <a:chOff x="1507666" y="1700120"/>
                  <a:chExt cx="166395" cy="272984"/>
                </a:xfrm>
              </p:grpSpPr>
              <p:sp>
                <p:nvSpPr>
                  <p:cNvPr id="9767" name="Google Shape;9767;p73"/>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3"/>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3"/>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3"/>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3"/>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3"/>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3"/>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4" name="Google Shape;9774;p73"/>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3"/>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776" name="Google Shape;9776;p73"/>
          <p:cNvGrpSpPr/>
          <p:nvPr/>
        </p:nvGrpSpPr>
        <p:grpSpPr>
          <a:xfrm>
            <a:off x="6815339" y="2324267"/>
            <a:ext cx="1622269" cy="552443"/>
            <a:chOff x="6894650" y="2574740"/>
            <a:chExt cx="1445100" cy="492111"/>
          </a:xfrm>
        </p:grpSpPr>
        <p:sp>
          <p:nvSpPr>
            <p:cNvPr id="9777" name="Google Shape;9777;p73"/>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3"/>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3"/>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3"/>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3"/>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2" name="Google Shape;9782;p73"/>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783" name="Google Shape;9783;p73"/>
          <p:cNvGrpSpPr/>
          <p:nvPr/>
        </p:nvGrpSpPr>
        <p:grpSpPr>
          <a:xfrm>
            <a:off x="6834882" y="3698522"/>
            <a:ext cx="1583206" cy="475705"/>
            <a:chOff x="6953919" y="3907920"/>
            <a:chExt cx="1377300" cy="475705"/>
          </a:xfrm>
        </p:grpSpPr>
        <p:cxnSp>
          <p:nvCxnSpPr>
            <p:cNvPr id="9784" name="Google Shape;9784;p73"/>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785" name="Google Shape;9785;p73"/>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786" name="Google Shape;9786;p73"/>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787" name="Google Shape;9787;p73"/>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788" name="Google Shape;9788;p73"/>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789" name="Google Shape;9789;p73"/>
          <p:cNvGrpSpPr/>
          <p:nvPr/>
        </p:nvGrpSpPr>
        <p:grpSpPr>
          <a:xfrm>
            <a:off x="2338470" y="2459668"/>
            <a:ext cx="836286" cy="824529"/>
            <a:chOff x="2389399" y="2595741"/>
            <a:chExt cx="812796" cy="801369"/>
          </a:xfrm>
        </p:grpSpPr>
        <p:grpSp>
          <p:nvGrpSpPr>
            <p:cNvPr id="9790" name="Google Shape;9790;p73"/>
            <p:cNvGrpSpPr/>
            <p:nvPr/>
          </p:nvGrpSpPr>
          <p:grpSpPr>
            <a:xfrm>
              <a:off x="2492145" y="2881565"/>
              <a:ext cx="607300" cy="229751"/>
              <a:chOff x="2492145" y="2881565"/>
              <a:chExt cx="607300" cy="229751"/>
            </a:xfrm>
          </p:grpSpPr>
          <p:sp>
            <p:nvSpPr>
              <p:cNvPr id="9791" name="Google Shape;9791;p73"/>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3"/>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3"/>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73"/>
            <p:cNvGrpSpPr/>
            <p:nvPr/>
          </p:nvGrpSpPr>
          <p:grpSpPr>
            <a:xfrm>
              <a:off x="2389399" y="2595741"/>
              <a:ext cx="812796" cy="296825"/>
              <a:chOff x="2389399" y="2595741"/>
              <a:chExt cx="812796" cy="296825"/>
            </a:xfrm>
          </p:grpSpPr>
          <p:grpSp>
            <p:nvGrpSpPr>
              <p:cNvPr id="9795" name="Google Shape;9795;p73"/>
              <p:cNvGrpSpPr/>
              <p:nvPr/>
            </p:nvGrpSpPr>
            <p:grpSpPr>
              <a:xfrm>
                <a:off x="2389399" y="2595741"/>
                <a:ext cx="363638" cy="296825"/>
                <a:chOff x="2389399" y="2595741"/>
                <a:chExt cx="363638" cy="296825"/>
              </a:xfrm>
            </p:grpSpPr>
            <p:grpSp>
              <p:nvGrpSpPr>
                <p:cNvPr id="9796" name="Google Shape;9796;p73"/>
                <p:cNvGrpSpPr/>
                <p:nvPr/>
              </p:nvGrpSpPr>
              <p:grpSpPr>
                <a:xfrm>
                  <a:off x="2493852" y="2794333"/>
                  <a:ext cx="259185" cy="98232"/>
                  <a:chOff x="2493852" y="2794333"/>
                  <a:chExt cx="259185" cy="98232"/>
                </a:xfrm>
              </p:grpSpPr>
              <p:sp>
                <p:nvSpPr>
                  <p:cNvPr id="9797" name="Google Shape;9797;p73"/>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3"/>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3"/>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73"/>
                <p:cNvGrpSpPr/>
                <p:nvPr/>
              </p:nvGrpSpPr>
              <p:grpSpPr>
                <a:xfrm>
                  <a:off x="2389399" y="2595741"/>
                  <a:ext cx="224343" cy="182054"/>
                  <a:chOff x="2389399" y="2595741"/>
                  <a:chExt cx="224343" cy="182054"/>
                </a:xfrm>
              </p:grpSpPr>
              <p:sp>
                <p:nvSpPr>
                  <p:cNvPr id="9801" name="Google Shape;9801;p73"/>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3"/>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03" name="Google Shape;9803;p73"/>
              <p:cNvGrpSpPr/>
              <p:nvPr/>
            </p:nvGrpSpPr>
            <p:grpSpPr>
              <a:xfrm>
                <a:off x="2683630" y="2595741"/>
                <a:ext cx="224334" cy="296825"/>
                <a:chOff x="2683630" y="2595741"/>
                <a:chExt cx="224334" cy="296825"/>
              </a:xfrm>
            </p:grpSpPr>
            <p:grpSp>
              <p:nvGrpSpPr>
                <p:cNvPr id="9804" name="Google Shape;9804;p73"/>
                <p:cNvGrpSpPr/>
                <p:nvPr/>
              </p:nvGrpSpPr>
              <p:grpSpPr>
                <a:xfrm>
                  <a:off x="2788083" y="2794333"/>
                  <a:ext cx="15356" cy="98232"/>
                  <a:chOff x="2788083" y="2794333"/>
                  <a:chExt cx="15356" cy="98232"/>
                </a:xfrm>
              </p:grpSpPr>
              <p:sp>
                <p:nvSpPr>
                  <p:cNvPr id="9805" name="Google Shape;9805;p73"/>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3"/>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3"/>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73"/>
                <p:cNvGrpSpPr/>
                <p:nvPr/>
              </p:nvGrpSpPr>
              <p:grpSpPr>
                <a:xfrm>
                  <a:off x="2683630" y="2595741"/>
                  <a:ext cx="224334" cy="182054"/>
                  <a:chOff x="2683630" y="2595741"/>
                  <a:chExt cx="224334" cy="182054"/>
                </a:xfrm>
              </p:grpSpPr>
              <p:sp>
                <p:nvSpPr>
                  <p:cNvPr id="9809" name="Google Shape;9809;p73"/>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3"/>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11" name="Google Shape;9811;p73"/>
              <p:cNvGrpSpPr/>
              <p:nvPr/>
            </p:nvGrpSpPr>
            <p:grpSpPr>
              <a:xfrm>
                <a:off x="2838475" y="2595741"/>
                <a:ext cx="363719" cy="296825"/>
                <a:chOff x="2838475" y="2595741"/>
                <a:chExt cx="363719" cy="296825"/>
              </a:xfrm>
            </p:grpSpPr>
            <p:grpSp>
              <p:nvGrpSpPr>
                <p:cNvPr id="9812" name="Google Shape;9812;p73"/>
                <p:cNvGrpSpPr/>
                <p:nvPr/>
              </p:nvGrpSpPr>
              <p:grpSpPr>
                <a:xfrm>
                  <a:off x="2838475" y="2794333"/>
                  <a:ext cx="259185" cy="98232"/>
                  <a:chOff x="2838475" y="2794333"/>
                  <a:chExt cx="259185" cy="98232"/>
                </a:xfrm>
              </p:grpSpPr>
              <p:sp>
                <p:nvSpPr>
                  <p:cNvPr id="9813" name="Google Shape;9813;p73"/>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3"/>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3"/>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73"/>
                <p:cNvGrpSpPr/>
                <p:nvPr/>
              </p:nvGrpSpPr>
              <p:grpSpPr>
                <a:xfrm>
                  <a:off x="2977852" y="2595741"/>
                  <a:ext cx="224343" cy="182054"/>
                  <a:chOff x="2977852" y="2595741"/>
                  <a:chExt cx="224343" cy="182054"/>
                </a:xfrm>
              </p:grpSpPr>
              <p:sp>
                <p:nvSpPr>
                  <p:cNvPr id="9817" name="Google Shape;9817;p73"/>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3"/>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819" name="Google Shape;9819;p73"/>
            <p:cNvGrpSpPr/>
            <p:nvPr/>
          </p:nvGrpSpPr>
          <p:grpSpPr>
            <a:xfrm>
              <a:off x="2389399" y="3100241"/>
              <a:ext cx="812796" cy="296869"/>
              <a:chOff x="2389399" y="3100241"/>
              <a:chExt cx="812796" cy="296869"/>
            </a:xfrm>
          </p:grpSpPr>
          <p:grpSp>
            <p:nvGrpSpPr>
              <p:cNvPr id="9820" name="Google Shape;9820;p73"/>
              <p:cNvGrpSpPr/>
              <p:nvPr/>
            </p:nvGrpSpPr>
            <p:grpSpPr>
              <a:xfrm>
                <a:off x="2683630" y="3100241"/>
                <a:ext cx="224334" cy="296869"/>
                <a:chOff x="2683630" y="3100241"/>
                <a:chExt cx="224334" cy="296869"/>
              </a:xfrm>
            </p:grpSpPr>
            <p:grpSp>
              <p:nvGrpSpPr>
                <p:cNvPr id="9821" name="Google Shape;9821;p73"/>
                <p:cNvGrpSpPr/>
                <p:nvPr/>
              </p:nvGrpSpPr>
              <p:grpSpPr>
                <a:xfrm>
                  <a:off x="2788083" y="3100241"/>
                  <a:ext cx="15356" cy="98237"/>
                  <a:chOff x="2788083" y="3100241"/>
                  <a:chExt cx="15356" cy="98237"/>
                </a:xfrm>
              </p:grpSpPr>
              <p:sp>
                <p:nvSpPr>
                  <p:cNvPr id="9822" name="Google Shape;9822;p73"/>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3"/>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3"/>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73"/>
                <p:cNvGrpSpPr/>
                <p:nvPr/>
              </p:nvGrpSpPr>
              <p:grpSpPr>
                <a:xfrm>
                  <a:off x="2683630" y="3215065"/>
                  <a:ext cx="224334" cy="182045"/>
                  <a:chOff x="2683630" y="3215065"/>
                  <a:chExt cx="224334" cy="182045"/>
                </a:xfrm>
              </p:grpSpPr>
              <p:sp>
                <p:nvSpPr>
                  <p:cNvPr id="9826" name="Google Shape;9826;p73"/>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3"/>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28" name="Google Shape;9828;p73"/>
              <p:cNvGrpSpPr/>
              <p:nvPr/>
            </p:nvGrpSpPr>
            <p:grpSpPr>
              <a:xfrm>
                <a:off x="2389399" y="3100241"/>
                <a:ext cx="363638" cy="296869"/>
                <a:chOff x="2389399" y="3100241"/>
                <a:chExt cx="363638" cy="296869"/>
              </a:xfrm>
            </p:grpSpPr>
            <p:grpSp>
              <p:nvGrpSpPr>
                <p:cNvPr id="9829" name="Google Shape;9829;p73"/>
                <p:cNvGrpSpPr/>
                <p:nvPr/>
              </p:nvGrpSpPr>
              <p:grpSpPr>
                <a:xfrm>
                  <a:off x="2493852" y="3100241"/>
                  <a:ext cx="259185" cy="98237"/>
                  <a:chOff x="2493852" y="3100241"/>
                  <a:chExt cx="259185" cy="98237"/>
                </a:xfrm>
              </p:grpSpPr>
              <p:sp>
                <p:nvSpPr>
                  <p:cNvPr id="9830" name="Google Shape;9830;p73"/>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3"/>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3"/>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73"/>
                <p:cNvGrpSpPr/>
                <p:nvPr/>
              </p:nvGrpSpPr>
              <p:grpSpPr>
                <a:xfrm>
                  <a:off x="2389399" y="3215065"/>
                  <a:ext cx="224343" cy="182045"/>
                  <a:chOff x="2389399" y="3215065"/>
                  <a:chExt cx="224343" cy="182045"/>
                </a:xfrm>
              </p:grpSpPr>
              <p:sp>
                <p:nvSpPr>
                  <p:cNvPr id="9834" name="Google Shape;9834;p73"/>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3"/>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36" name="Google Shape;9836;p73"/>
              <p:cNvGrpSpPr/>
              <p:nvPr/>
            </p:nvGrpSpPr>
            <p:grpSpPr>
              <a:xfrm>
                <a:off x="2838475" y="3100241"/>
                <a:ext cx="363719" cy="296869"/>
                <a:chOff x="2838475" y="3100241"/>
                <a:chExt cx="363719" cy="296869"/>
              </a:xfrm>
            </p:grpSpPr>
            <p:grpSp>
              <p:nvGrpSpPr>
                <p:cNvPr id="9837" name="Google Shape;9837;p73"/>
                <p:cNvGrpSpPr/>
                <p:nvPr/>
              </p:nvGrpSpPr>
              <p:grpSpPr>
                <a:xfrm>
                  <a:off x="2838475" y="3100241"/>
                  <a:ext cx="259185" cy="98237"/>
                  <a:chOff x="2838475" y="3100241"/>
                  <a:chExt cx="259185" cy="98237"/>
                </a:xfrm>
              </p:grpSpPr>
              <p:sp>
                <p:nvSpPr>
                  <p:cNvPr id="9838" name="Google Shape;9838;p73"/>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3"/>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3"/>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73"/>
                <p:cNvGrpSpPr/>
                <p:nvPr/>
              </p:nvGrpSpPr>
              <p:grpSpPr>
                <a:xfrm>
                  <a:off x="2977852" y="3215065"/>
                  <a:ext cx="224343" cy="182045"/>
                  <a:chOff x="2977852" y="3215065"/>
                  <a:chExt cx="224343" cy="182045"/>
                </a:xfrm>
              </p:grpSpPr>
              <p:sp>
                <p:nvSpPr>
                  <p:cNvPr id="9842" name="Google Shape;9842;p73"/>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3"/>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2" name="Shape 1302"/>
        <p:cNvGrpSpPr/>
        <p:nvPr/>
      </p:nvGrpSpPr>
      <p:grpSpPr>
        <a:xfrm>
          <a:off x="0" y="0"/>
          <a:ext cx="0" cy="0"/>
          <a:chOff x="0" y="0"/>
          <a:chExt cx="0" cy="0"/>
        </a:xfrm>
      </p:grpSpPr>
      <p:pic>
        <p:nvPicPr>
          <p:cNvPr id="1303" name="Google Shape;1303;p38"/>
          <p:cNvPicPr preferRelativeResize="0"/>
          <p:nvPr/>
        </p:nvPicPr>
        <p:blipFill rotWithShape="1">
          <a:blip r:embed="rId3">
            <a:alphaModFix/>
          </a:blip>
          <a:srcRect b="5390" l="26806" r="25401" t="7660"/>
          <a:stretch/>
        </p:blipFill>
        <p:spPr>
          <a:xfrm>
            <a:off x="484075" y="2724275"/>
            <a:ext cx="1739952" cy="1780604"/>
          </a:xfrm>
          <a:prstGeom prst="rect">
            <a:avLst/>
          </a:prstGeom>
          <a:noFill/>
          <a:ln>
            <a:noFill/>
          </a:ln>
        </p:spPr>
      </p:pic>
      <p:sp>
        <p:nvSpPr>
          <p:cNvPr id="1304" name="Google Shape;1304;p38"/>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1305" name="Google Shape;1305;p38"/>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This planet's name has nothing to do with the liquid metal, since Mercury was named after the Roman messenger god</a:t>
            </a:r>
            <a:endParaRPr/>
          </a:p>
        </p:txBody>
      </p:sp>
      <p:pic>
        <p:nvPicPr>
          <p:cNvPr id="1306" name="Google Shape;1306;p38"/>
          <p:cNvPicPr preferRelativeResize="0"/>
          <p:nvPr/>
        </p:nvPicPr>
        <p:blipFill rotWithShape="1">
          <a:blip r:embed="rId4">
            <a:alphaModFix/>
          </a:blip>
          <a:srcRect b="5838" l="25537" r="23467" t="7152"/>
          <a:stretch/>
        </p:blipFill>
        <p:spPr>
          <a:xfrm>
            <a:off x="1491599" y="333475"/>
            <a:ext cx="1920000" cy="1842726"/>
          </a:xfrm>
          <a:prstGeom prst="rect">
            <a:avLst/>
          </a:prstGeom>
          <a:noFill/>
          <a:ln>
            <a:noFill/>
          </a:ln>
        </p:spPr>
      </p:pic>
      <p:pic>
        <p:nvPicPr>
          <p:cNvPr id="1307" name="Google Shape;1307;p38"/>
          <p:cNvPicPr preferRelativeResize="0"/>
          <p:nvPr/>
        </p:nvPicPr>
        <p:blipFill rotWithShape="1">
          <a:blip r:embed="rId5">
            <a:alphaModFix/>
          </a:blip>
          <a:srcRect b="0" l="22009" r="18455" t="0"/>
          <a:stretch/>
        </p:blipFill>
        <p:spPr>
          <a:xfrm rot="-1020103">
            <a:off x="5083338" y="473539"/>
            <a:ext cx="652201" cy="616226"/>
          </a:xfrm>
          <a:prstGeom prst="rect">
            <a:avLst/>
          </a:prstGeom>
          <a:noFill/>
          <a:ln>
            <a:noFill/>
          </a:ln>
        </p:spPr>
      </p:pic>
      <p:pic>
        <p:nvPicPr>
          <p:cNvPr id="1308" name="Google Shape;1308;p38"/>
          <p:cNvPicPr preferRelativeResize="0"/>
          <p:nvPr/>
        </p:nvPicPr>
        <p:blipFill rotWithShape="1">
          <a:blip r:embed="rId6">
            <a:alphaModFix/>
          </a:blip>
          <a:srcRect b="8336" l="18647" r="8852" t="7960"/>
          <a:stretch/>
        </p:blipFill>
        <p:spPr>
          <a:xfrm rot="-1152297">
            <a:off x="2228325" y="1412887"/>
            <a:ext cx="1647827" cy="1070150"/>
          </a:xfrm>
          <a:prstGeom prst="rect">
            <a:avLst/>
          </a:prstGeom>
          <a:noFill/>
          <a:ln>
            <a:noFill/>
          </a:ln>
        </p:spPr>
      </p:pic>
      <p:pic>
        <p:nvPicPr>
          <p:cNvPr id="1309" name="Google Shape;1309;p38"/>
          <p:cNvPicPr preferRelativeResize="0"/>
          <p:nvPr/>
        </p:nvPicPr>
        <p:blipFill rotWithShape="1">
          <a:blip r:embed="rId7">
            <a:alphaModFix/>
          </a:blip>
          <a:srcRect b="0" l="15236" r="10474" t="0"/>
          <a:stretch/>
        </p:blipFill>
        <p:spPr>
          <a:xfrm rot="1220421">
            <a:off x="1665699" y="2919147"/>
            <a:ext cx="1552575" cy="1390851"/>
          </a:xfrm>
          <a:prstGeom prst="rect">
            <a:avLst/>
          </a:prstGeom>
          <a:noFill/>
          <a:ln>
            <a:noFill/>
          </a:ln>
        </p:spPr>
      </p:pic>
      <p:pic>
        <p:nvPicPr>
          <p:cNvPr id="1310" name="Google Shape;1310;p38"/>
          <p:cNvPicPr preferRelativeResize="0"/>
          <p:nvPr/>
        </p:nvPicPr>
        <p:blipFill rotWithShape="1">
          <a:blip r:embed="rId5">
            <a:alphaModFix/>
          </a:blip>
          <a:srcRect b="0" l="22009" r="18455" t="0"/>
          <a:stretch/>
        </p:blipFill>
        <p:spPr>
          <a:xfrm rot="3321565">
            <a:off x="3843063" y="3766862"/>
            <a:ext cx="652200" cy="616227"/>
          </a:xfrm>
          <a:prstGeom prst="rect">
            <a:avLst/>
          </a:prstGeom>
          <a:noFill/>
          <a:ln>
            <a:noFill/>
          </a:ln>
        </p:spPr>
      </p:pic>
      <p:grpSp>
        <p:nvGrpSpPr>
          <p:cNvPr id="1311" name="Google Shape;1311;p38"/>
          <p:cNvGrpSpPr/>
          <p:nvPr/>
        </p:nvGrpSpPr>
        <p:grpSpPr>
          <a:xfrm>
            <a:off x="1003700" y="2099400"/>
            <a:ext cx="76825" cy="76800"/>
            <a:chOff x="3104875" y="1099400"/>
            <a:chExt cx="76825" cy="76800"/>
          </a:xfrm>
        </p:grpSpPr>
        <p:sp>
          <p:nvSpPr>
            <p:cNvPr id="1312" name="Google Shape;1312;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38"/>
          <p:cNvGrpSpPr/>
          <p:nvPr/>
        </p:nvGrpSpPr>
        <p:grpSpPr>
          <a:xfrm>
            <a:off x="3765550" y="1029325"/>
            <a:ext cx="76825" cy="76800"/>
            <a:chOff x="3104875" y="1099400"/>
            <a:chExt cx="76825" cy="76800"/>
          </a:xfrm>
        </p:grpSpPr>
        <p:sp>
          <p:nvSpPr>
            <p:cNvPr id="1315" name="Google Shape;1315;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38"/>
          <p:cNvGrpSpPr/>
          <p:nvPr/>
        </p:nvGrpSpPr>
        <p:grpSpPr>
          <a:xfrm>
            <a:off x="4870450" y="4197150"/>
            <a:ext cx="76825" cy="76800"/>
            <a:chOff x="3104875" y="1099400"/>
            <a:chExt cx="76825" cy="76800"/>
          </a:xfrm>
        </p:grpSpPr>
        <p:sp>
          <p:nvSpPr>
            <p:cNvPr id="1318" name="Google Shape;1318;p38"/>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8"/>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7" name="Shape 9847"/>
        <p:cNvGrpSpPr/>
        <p:nvPr/>
      </p:nvGrpSpPr>
      <p:grpSpPr>
        <a:xfrm>
          <a:off x="0" y="0"/>
          <a:ext cx="0" cy="0"/>
          <a:chOff x="0" y="0"/>
          <a:chExt cx="0" cy="0"/>
        </a:xfrm>
      </p:grpSpPr>
      <p:grpSp>
        <p:nvGrpSpPr>
          <p:cNvPr id="9848" name="Google Shape;9848;p74"/>
          <p:cNvGrpSpPr/>
          <p:nvPr/>
        </p:nvGrpSpPr>
        <p:grpSpPr>
          <a:xfrm>
            <a:off x="702088" y="3155922"/>
            <a:ext cx="2390414" cy="1024800"/>
            <a:chOff x="728925" y="3296613"/>
            <a:chExt cx="2390414" cy="1024800"/>
          </a:xfrm>
        </p:grpSpPr>
        <p:grpSp>
          <p:nvGrpSpPr>
            <p:cNvPr id="9849" name="Google Shape;9849;p74"/>
            <p:cNvGrpSpPr/>
            <p:nvPr/>
          </p:nvGrpSpPr>
          <p:grpSpPr>
            <a:xfrm>
              <a:off x="728925" y="3619800"/>
              <a:ext cx="2390414" cy="500893"/>
              <a:chOff x="728925" y="3619800"/>
              <a:chExt cx="2390414" cy="500893"/>
            </a:xfrm>
          </p:grpSpPr>
          <p:sp>
            <p:nvSpPr>
              <p:cNvPr id="9850" name="Google Shape;9850;p74"/>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51" name="Google Shape;9851;p74"/>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852" name="Google Shape;9852;p74"/>
            <p:cNvGrpSpPr/>
            <p:nvPr/>
          </p:nvGrpSpPr>
          <p:grpSpPr>
            <a:xfrm>
              <a:off x="1348050" y="3296613"/>
              <a:ext cx="1706152" cy="1024800"/>
              <a:chOff x="1348050" y="3296613"/>
              <a:chExt cx="1706152" cy="1024800"/>
            </a:xfrm>
          </p:grpSpPr>
          <p:sp>
            <p:nvSpPr>
              <p:cNvPr id="9853" name="Google Shape;9853;p74"/>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54" name="Google Shape;9854;p74"/>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55" name="Google Shape;9855;p74"/>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56" name="Google Shape;9856;p74"/>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857" name="Google Shape;9857;p74"/>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858" name="Google Shape;9858;p74"/>
            <p:cNvGrpSpPr/>
            <p:nvPr/>
          </p:nvGrpSpPr>
          <p:grpSpPr>
            <a:xfrm>
              <a:off x="1455707" y="3654858"/>
              <a:ext cx="1491150" cy="417657"/>
              <a:chOff x="1455707" y="3654858"/>
              <a:chExt cx="1491150" cy="417657"/>
            </a:xfrm>
          </p:grpSpPr>
          <p:sp>
            <p:nvSpPr>
              <p:cNvPr id="9859" name="Google Shape;9859;p74"/>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4"/>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4"/>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4"/>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4"/>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4"/>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4"/>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4"/>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4"/>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4"/>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4"/>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4"/>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4"/>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4"/>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4"/>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4"/>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4"/>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4"/>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4"/>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4"/>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879" name="Google Shape;9879;p74"/>
          <p:cNvGraphicFramePr/>
          <p:nvPr/>
        </p:nvGraphicFramePr>
        <p:xfrm>
          <a:off x="5937787" y="2153834"/>
          <a:ext cx="3000000" cy="3000000"/>
        </p:xfrm>
        <a:graphic>
          <a:graphicData uri="http://schemas.openxmlformats.org/drawingml/2006/table">
            <a:tbl>
              <a:tblPr>
                <a:noFill/>
                <a:tableStyleId>{D845D8F8-9739-485F-95D2-B3193D28E65B}</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880" name="Google Shape;9880;p74"/>
          <p:cNvGrpSpPr/>
          <p:nvPr/>
        </p:nvGrpSpPr>
        <p:grpSpPr>
          <a:xfrm>
            <a:off x="710464" y="981599"/>
            <a:ext cx="2396505" cy="976502"/>
            <a:chOff x="749309" y="1112739"/>
            <a:chExt cx="2371603" cy="976502"/>
          </a:xfrm>
        </p:grpSpPr>
        <p:grpSp>
          <p:nvGrpSpPr>
            <p:cNvPr id="9881" name="Google Shape;9881;p74"/>
            <p:cNvGrpSpPr/>
            <p:nvPr/>
          </p:nvGrpSpPr>
          <p:grpSpPr>
            <a:xfrm>
              <a:off x="1092126" y="1112739"/>
              <a:ext cx="2028786" cy="975464"/>
              <a:chOff x="1092126" y="1112739"/>
              <a:chExt cx="2028786" cy="975464"/>
            </a:xfrm>
          </p:grpSpPr>
          <p:sp>
            <p:nvSpPr>
              <p:cNvPr id="9882" name="Google Shape;9882;p74"/>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4"/>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4"/>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4"/>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4"/>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4"/>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4"/>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4"/>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4"/>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4"/>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4"/>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4"/>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4"/>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4"/>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4"/>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4"/>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4"/>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4"/>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4"/>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4"/>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4"/>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4"/>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4"/>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4"/>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74"/>
            <p:cNvGrpSpPr/>
            <p:nvPr/>
          </p:nvGrpSpPr>
          <p:grpSpPr>
            <a:xfrm>
              <a:off x="749309" y="1112739"/>
              <a:ext cx="314700" cy="975464"/>
              <a:chOff x="749309" y="1112739"/>
              <a:chExt cx="314700" cy="975464"/>
            </a:xfrm>
          </p:grpSpPr>
          <p:sp>
            <p:nvSpPr>
              <p:cNvPr id="9907" name="Google Shape;9907;p74"/>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4"/>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4"/>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4"/>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1" name="Google Shape;9911;p7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915" name="Google Shape;9915;p74"/>
          <p:cNvGraphicFramePr/>
          <p:nvPr/>
        </p:nvGraphicFramePr>
        <p:xfrm>
          <a:off x="5937812" y="981584"/>
          <a:ext cx="3000000" cy="3000000"/>
        </p:xfrm>
        <a:graphic>
          <a:graphicData uri="http://schemas.openxmlformats.org/drawingml/2006/table">
            <a:tbl>
              <a:tblPr>
                <a:noFill/>
                <a:tableStyleId>{D845D8F8-9739-485F-95D2-B3193D28E65B}</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916" name="Google Shape;9916;p74"/>
          <p:cNvGraphicFramePr/>
          <p:nvPr/>
        </p:nvGraphicFramePr>
        <p:xfrm>
          <a:off x="3358675" y="2153834"/>
          <a:ext cx="3000000" cy="3000000"/>
        </p:xfrm>
        <a:graphic>
          <a:graphicData uri="http://schemas.openxmlformats.org/drawingml/2006/table">
            <a:tbl>
              <a:tblPr>
                <a:noFill/>
                <a:tableStyleId>{D845D8F8-9739-485F-95D2-B3193D28E65B}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917" name="Google Shape;9917;p74"/>
          <p:cNvGrpSpPr/>
          <p:nvPr/>
        </p:nvGrpSpPr>
        <p:grpSpPr>
          <a:xfrm>
            <a:off x="3360661" y="3144795"/>
            <a:ext cx="2363377" cy="1047062"/>
            <a:chOff x="3358399" y="3285485"/>
            <a:chExt cx="2363377" cy="1047062"/>
          </a:xfrm>
        </p:grpSpPr>
        <p:grpSp>
          <p:nvGrpSpPr>
            <p:cNvPr id="9918" name="Google Shape;9918;p74"/>
            <p:cNvGrpSpPr/>
            <p:nvPr/>
          </p:nvGrpSpPr>
          <p:grpSpPr>
            <a:xfrm>
              <a:off x="3358412" y="3285485"/>
              <a:ext cx="2363244" cy="139500"/>
              <a:chOff x="3358412" y="3285485"/>
              <a:chExt cx="2363244" cy="139500"/>
            </a:xfrm>
          </p:grpSpPr>
          <p:sp>
            <p:nvSpPr>
              <p:cNvPr id="9919" name="Google Shape;9919;p74"/>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4"/>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4"/>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4"/>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4"/>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74"/>
            <p:cNvGrpSpPr/>
            <p:nvPr/>
          </p:nvGrpSpPr>
          <p:grpSpPr>
            <a:xfrm>
              <a:off x="3358412" y="3466996"/>
              <a:ext cx="2363244" cy="139500"/>
              <a:chOff x="3358412" y="3466996"/>
              <a:chExt cx="2363244" cy="139500"/>
            </a:xfrm>
          </p:grpSpPr>
          <p:sp>
            <p:nvSpPr>
              <p:cNvPr id="9925" name="Google Shape;9925;p74"/>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4"/>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4"/>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4"/>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4"/>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74"/>
            <p:cNvGrpSpPr/>
            <p:nvPr/>
          </p:nvGrpSpPr>
          <p:grpSpPr>
            <a:xfrm>
              <a:off x="3358412" y="3648507"/>
              <a:ext cx="2363244" cy="139500"/>
              <a:chOff x="3358412" y="3648507"/>
              <a:chExt cx="2363244" cy="139500"/>
            </a:xfrm>
          </p:grpSpPr>
          <p:sp>
            <p:nvSpPr>
              <p:cNvPr id="9931" name="Google Shape;9931;p74"/>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4"/>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4"/>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4"/>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4"/>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74"/>
            <p:cNvGrpSpPr/>
            <p:nvPr/>
          </p:nvGrpSpPr>
          <p:grpSpPr>
            <a:xfrm>
              <a:off x="3358412" y="3830018"/>
              <a:ext cx="2363244" cy="139500"/>
              <a:chOff x="3358412" y="3830018"/>
              <a:chExt cx="2363244" cy="139500"/>
            </a:xfrm>
          </p:grpSpPr>
          <p:sp>
            <p:nvSpPr>
              <p:cNvPr id="9937" name="Google Shape;9937;p74"/>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4"/>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4"/>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4"/>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4"/>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74"/>
            <p:cNvGrpSpPr/>
            <p:nvPr/>
          </p:nvGrpSpPr>
          <p:grpSpPr>
            <a:xfrm>
              <a:off x="3358399" y="4011514"/>
              <a:ext cx="2363377" cy="139537"/>
              <a:chOff x="3294800" y="4134603"/>
              <a:chExt cx="2638876" cy="152400"/>
            </a:xfrm>
          </p:grpSpPr>
          <p:sp>
            <p:nvSpPr>
              <p:cNvPr id="9943" name="Google Shape;9943;p7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74"/>
            <p:cNvGrpSpPr/>
            <p:nvPr/>
          </p:nvGrpSpPr>
          <p:grpSpPr>
            <a:xfrm>
              <a:off x="3358399" y="4193010"/>
              <a:ext cx="2363377" cy="139537"/>
              <a:chOff x="3294800" y="4134603"/>
              <a:chExt cx="2638876" cy="152400"/>
            </a:xfrm>
          </p:grpSpPr>
          <p:sp>
            <p:nvSpPr>
              <p:cNvPr id="9949" name="Google Shape;9949;p7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954" name="Google Shape;9954;p74"/>
          <p:cNvGraphicFramePr/>
          <p:nvPr/>
        </p:nvGraphicFramePr>
        <p:xfrm>
          <a:off x="711463" y="2153834"/>
          <a:ext cx="3000000" cy="3000000"/>
        </p:xfrm>
        <a:graphic>
          <a:graphicData uri="http://schemas.openxmlformats.org/drawingml/2006/table">
            <a:tbl>
              <a:tblPr>
                <a:noFill/>
                <a:tableStyleId>{D845D8F8-9739-485F-95D2-B3193D28E65B}</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955" name="Google Shape;9955;p74"/>
          <p:cNvGrpSpPr/>
          <p:nvPr/>
        </p:nvGrpSpPr>
        <p:grpSpPr>
          <a:xfrm>
            <a:off x="4161132" y="2557649"/>
            <a:ext cx="1302095" cy="60959"/>
            <a:chOff x="3558802" y="4011427"/>
            <a:chExt cx="1866000" cy="111300"/>
          </a:xfrm>
        </p:grpSpPr>
        <p:sp>
          <p:nvSpPr>
            <p:cNvPr id="9956" name="Google Shape;9956;p7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74"/>
          <p:cNvGrpSpPr/>
          <p:nvPr/>
        </p:nvGrpSpPr>
        <p:grpSpPr>
          <a:xfrm>
            <a:off x="4706620" y="2839808"/>
            <a:ext cx="914340" cy="60959"/>
            <a:chOff x="3558802" y="4011427"/>
            <a:chExt cx="1866000" cy="111300"/>
          </a:xfrm>
        </p:grpSpPr>
        <p:sp>
          <p:nvSpPr>
            <p:cNvPr id="9959" name="Google Shape;9959;p7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74"/>
          <p:cNvGrpSpPr/>
          <p:nvPr/>
        </p:nvGrpSpPr>
        <p:grpSpPr>
          <a:xfrm>
            <a:off x="5871419" y="3167606"/>
            <a:ext cx="2522867" cy="1001454"/>
            <a:chOff x="1904318" y="789980"/>
            <a:chExt cx="1489472" cy="606868"/>
          </a:xfrm>
        </p:grpSpPr>
        <p:cxnSp>
          <p:nvCxnSpPr>
            <p:cNvPr id="9962" name="Google Shape;9962;p7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963" name="Google Shape;9963;p7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964" name="Google Shape;9964;p7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965" name="Google Shape;9965;p7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966" name="Google Shape;9966;p7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967" name="Google Shape;9967;p7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968" name="Google Shape;9968;p7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969" name="Google Shape;9969;p7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4"/>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976" name="Google Shape;9976;p74"/>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977" name="Google Shape;9977;p74"/>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978" name="Google Shape;9978;p7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74"/>
          <p:cNvGrpSpPr/>
          <p:nvPr/>
        </p:nvGrpSpPr>
        <p:grpSpPr>
          <a:xfrm>
            <a:off x="3355824" y="951642"/>
            <a:ext cx="2363393" cy="1005865"/>
            <a:chOff x="3292400" y="1193188"/>
            <a:chExt cx="2615240" cy="1131075"/>
          </a:xfrm>
        </p:grpSpPr>
        <p:sp>
          <p:nvSpPr>
            <p:cNvPr id="9980" name="Google Shape;9980;p74"/>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81" name="Google Shape;9981;p74"/>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82" name="Google Shape;9982;p74"/>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983" name="Google Shape;9983;p74"/>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984" name="Google Shape;9984;p74"/>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985" name="Google Shape;9985;p74"/>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986" name="Google Shape;9986;p74"/>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987" name="Google Shape;9987;p74"/>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988" name="Google Shape;9988;p74"/>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989" name="Google Shape;9989;p74"/>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990" name="Google Shape;9990;p74"/>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1" name="Google Shape;9991;p74"/>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992" name="Google Shape;9992;p74"/>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3" name="Google Shape;9993;p74"/>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994" name="Google Shape;9994;p74"/>
            <p:cNvGrpSpPr/>
            <p:nvPr/>
          </p:nvGrpSpPr>
          <p:grpSpPr>
            <a:xfrm>
              <a:off x="3748438" y="1378608"/>
              <a:ext cx="2159202" cy="903971"/>
              <a:chOff x="1683525" y="2179850"/>
              <a:chExt cx="4519050" cy="2134525"/>
            </a:xfrm>
          </p:grpSpPr>
          <p:sp>
            <p:nvSpPr>
              <p:cNvPr id="9995" name="Google Shape;9995;p7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96" name="Google Shape;9996;p7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97" name="Google Shape;9997;p7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98" name="Google Shape;9998;p7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99" name="Google Shape;9999;p7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00" name="Google Shape;10000;p7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01" name="Google Shape;10001;p7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02" name="Google Shape;10002;p7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03" name="Google Shape;10003;p7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04" name="Google Shape;10004;p7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05" name="Google Shape;10005;p7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006" name="Google Shape;10006;p7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0" name="Shape 10010"/>
        <p:cNvGrpSpPr/>
        <p:nvPr/>
      </p:nvGrpSpPr>
      <p:grpSpPr>
        <a:xfrm>
          <a:off x="0" y="0"/>
          <a:ext cx="0" cy="0"/>
          <a:chOff x="0" y="0"/>
          <a:chExt cx="0" cy="0"/>
        </a:xfrm>
      </p:grpSpPr>
      <p:grpSp>
        <p:nvGrpSpPr>
          <p:cNvPr id="10011" name="Google Shape;10011;p75"/>
          <p:cNvGrpSpPr/>
          <p:nvPr/>
        </p:nvGrpSpPr>
        <p:grpSpPr>
          <a:xfrm>
            <a:off x="4796690" y="970936"/>
            <a:ext cx="745431" cy="718863"/>
            <a:chOff x="4249973" y="1201875"/>
            <a:chExt cx="1958568" cy="1888762"/>
          </a:xfrm>
        </p:grpSpPr>
        <p:sp>
          <p:nvSpPr>
            <p:cNvPr id="10012" name="Google Shape;10012;p75"/>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3" name="Google Shape;10013;p75"/>
            <p:cNvGrpSpPr/>
            <p:nvPr/>
          </p:nvGrpSpPr>
          <p:grpSpPr>
            <a:xfrm>
              <a:off x="5853086" y="1789142"/>
              <a:ext cx="355454" cy="1048099"/>
              <a:chOff x="5576108" y="2016725"/>
              <a:chExt cx="565200" cy="1666560"/>
            </a:xfrm>
          </p:grpSpPr>
          <p:sp>
            <p:nvSpPr>
              <p:cNvPr id="10014" name="Google Shape;10014;p75"/>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15" name="Google Shape;10015;p7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75"/>
            <p:cNvGrpSpPr/>
            <p:nvPr/>
          </p:nvGrpSpPr>
          <p:grpSpPr>
            <a:xfrm>
              <a:off x="4869455" y="2691676"/>
              <a:ext cx="1013897" cy="398961"/>
              <a:chOff x="4012057" y="3451825"/>
              <a:chExt cx="1612175" cy="634379"/>
            </a:xfrm>
          </p:grpSpPr>
          <p:sp>
            <p:nvSpPr>
              <p:cNvPr id="10017" name="Google Shape;10017;p75"/>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18" name="Google Shape;10018;p7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75"/>
            <p:cNvGrpSpPr/>
            <p:nvPr/>
          </p:nvGrpSpPr>
          <p:grpSpPr>
            <a:xfrm>
              <a:off x="4276937" y="2155961"/>
              <a:ext cx="651965" cy="891358"/>
              <a:chOff x="3069908" y="2599997"/>
              <a:chExt cx="1036675" cy="1417328"/>
            </a:xfrm>
          </p:grpSpPr>
          <p:sp>
            <p:nvSpPr>
              <p:cNvPr id="10020" name="Google Shape;10020;p75"/>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21" name="Google Shape;10021;p7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75"/>
            <p:cNvGrpSpPr/>
            <p:nvPr/>
          </p:nvGrpSpPr>
          <p:grpSpPr>
            <a:xfrm>
              <a:off x="5054918" y="1201875"/>
              <a:ext cx="999548" cy="602711"/>
              <a:chOff x="4306958" y="1082925"/>
              <a:chExt cx="1589359" cy="958358"/>
            </a:xfrm>
          </p:grpSpPr>
          <p:sp>
            <p:nvSpPr>
              <p:cNvPr id="10023" name="Google Shape;10023;p75"/>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24" name="Google Shape;10024;p7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75"/>
            <p:cNvGrpSpPr/>
            <p:nvPr/>
          </p:nvGrpSpPr>
          <p:grpSpPr>
            <a:xfrm>
              <a:off x="4249973" y="1303451"/>
              <a:ext cx="799317" cy="841334"/>
              <a:chOff x="3027033" y="1244439"/>
              <a:chExt cx="1270977" cy="1337786"/>
            </a:xfrm>
          </p:grpSpPr>
          <p:sp>
            <p:nvSpPr>
              <p:cNvPr id="10026" name="Google Shape;10026;p75"/>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027" name="Google Shape;10027;p7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28" name="Google Shape;10028;p75"/>
          <p:cNvGrpSpPr/>
          <p:nvPr/>
        </p:nvGrpSpPr>
        <p:grpSpPr>
          <a:xfrm>
            <a:off x="713063" y="1849386"/>
            <a:ext cx="761767" cy="729896"/>
            <a:chOff x="2657744" y="2337745"/>
            <a:chExt cx="832987" cy="798137"/>
          </a:xfrm>
        </p:grpSpPr>
        <p:sp>
          <p:nvSpPr>
            <p:cNvPr id="10029" name="Google Shape;10029;p75"/>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5"/>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5"/>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75"/>
          <p:cNvGrpSpPr/>
          <p:nvPr/>
        </p:nvGrpSpPr>
        <p:grpSpPr>
          <a:xfrm>
            <a:off x="3224027" y="1852592"/>
            <a:ext cx="685569" cy="723586"/>
            <a:chOff x="3398134" y="2057755"/>
            <a:chExt cx="704087" cy="743130"/>
          </a:xfrm>
        </p:grpSpPr>
        <p:grpSp>
          <p:nvGrpSpPr>
            <p:cNvPr id="10036" name="Google Shape;10036;p75"/>
            <p:cNvGrpSpPr/>
            <p:nvPr/>
          </p:nvGrpSpPr>
          <p:grpSpPr>
            <a:xfrm>
              <a:off x="3398134" y="2290183"/>
              <a:ext cx="315300" cy="219900"/>
              <a:chOff x="3398134" y="2290183"/>
              <a:chExt cx="315300" cy="219900"/>
            </a:xfrm>
          </p:grpSpPr>
          <p:sp>
            <p:nvSpPr>
              <p:cNvPr id="10037" name="Google Shape;10037;p75"/>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038" name="Google Shape;10038;p75"/>
              <p:cNvCxnSpPr>
                <a:stCxn id="1003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039" name="Google Shape;10039;p75"/>
            <p:cNvGrpSpPr/>
            <p:nvPr/>
          </p:nvGrpSpPr>
          <p:grpSpPr>
            <a:xfrm>
              <a:off x="3547823" y="2467358"/>
              <a:ext cx="219900" cy="333527"/>
              <a:chOff x="3547823" y="2467358"/>
              <a:chExt cx="219900" cy="333527"/>
            </a:xfrm>
          </p:grpSpPr>
          <p:sp>
            <p:nvSpPr>
              <p:cNvPr id="10040" name="Google Shape;10040;p75"/>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041" name="Google Shape;10041;p75"/>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042" name="Google Shape;10042;p75"/>
            <p:cNvGrpSpPr/>
            <p:nvPr/>
          </p:nvGrpSpPr>
          <p:grpSpPr>
            <a:xfrm>
              <a:off x="3734138" y="2467358"/>
              <a:ext cx="219900" cy="333527"/>
              <a:chOff x="3734138" y="2467358"/>
              <a:chExt cx="219900" cy="333527"/>
            </a:xfrm>
          </p:grpSpPr>
          <p:sp>
            <p:nvSpPr>
              <p:cNvPr id="10043" name="Google Shape;10043;p75"/>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044" name="Google Shape;10044;p75"/>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045" name="Google Shape;10045;p75"/>
            <p:cNvGrpSpPr/>
            <p:nvPr/>
          </p:nvGrpSpPr>
          <p:grpSpPr>
            <a:xfrm>
              <a:off x="3787560" y="2288011"/>
              <a:ext cx="314661" cy="219900"/>
              <a:chOff x="3787560" y="2288011"/>
              <a:chExt cx="314661" cy="219900"/>
            </a:xfrm>
          </p:grpSpPr>
          <p:sp>
            <p:nvSpPr>
              <p:cNvPr id="10046" name="Google Shape;10046;p75"/>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047" name="Google Shape;10047;p75"/>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048" name="Google Shape;10048;p75"/>
            <p:cNvGrpSpPr/>
            <p:nvPr/>
          </p:nvGrpSpPr>
          <p:grpSpPr>
            <a:xfrm>
              <a:off x="3637290" y="2057755"/>
              <a:ext cx="219900" cy="335499"/>
              <a:chOff x="3637290" y="2057755"/>
              <a:chExt cx="219900" cy="335499"/>
            </a:xfrm>
          </p:grpSpPr>
          <p:sp>
            <p:nvSpPr>
              <p:cNvPr id="10049" name="Google Shape;10049;p75"/>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050" name="Google Shape;10050;p75"/>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051" name="Google Shape;10051;p75"/>
          <p:cNvGrpSpPr/>
          <p:nvPr/>
        </p:nvGrpSpPr>
        <p:grpSpPr>
          <a:xfrm>
            <a:off x="4899249" y="1859288"/>
            <a:ext cx="710153" cy="710153"/>
            <a:chOff x="5007123" y="2079403"/>
            <a:chExt cx="687600" cy="687600"/>
          </a:xfrm>
        </p:grpSpPr>
        <p:sp>
          <p:nvSpPr>
            <p:cNvPr id="10052" name="Google Shape;10052;p75"/>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5"/>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5"/>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5"/>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75"/>
          <p:cNvGrpSpPr/>
          <p:nvPr/>
        </p:nvGrpSpPr>
        <p:grpSpPr>
          <a:xfrm>
            <a:off x="5708687" y="1853794"/>
            <a:ext cx="720998" cy="721183"/>
            <a:chOff x="5797446" y="2063053"/>
            <a:chExt cx="698100" cy="698280"/>
          </a:xfrm>
        </p:grpSpPr>
        <p:sp>
          <p:nvSpPr>
            <p:cNvPr id="10057" name="Google Shape;10057;p75"/>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5"/>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5"/>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5"/>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75"/>
          <p:cNvGrpSpPr/>
          <p:nvPr/>
        </p:nvGrpSpPr>
        <p:grpSpPr>
          <a:xfrm>
            <a:off x="8153834" y="3499399"/>
            <a:ext cx="280585" cy="673164"/>
            <a:chOff x="8075075" y="3754290"/>
            <a:chExt cx="255612" cy="613194"/>
          </a:xfrm>
        </p:grpSpPr>
        <p:grpSp>
          <p:nvGrpSpPr>
            <p:cNvPr id="10062" name="Google Shape;10062;p75"/>
            <p:cNvGrpSpPr/>
            <p:nvPr/>
          </p:nvGrpSpPr>
          <p:grpSpPr>
            <a:xfrm>
              <a:off x="8075075" y="3754290"/>
              <a:ext cx="255612" cy="613194"/>
              <a:chOff x="8075075" y="3754290"/>
              <a:chExt cx="255612" cy="613194"/>
            </a:xfrm>
          </p:grpSpPr>
          <p:sp>
            <p:nvSpPr>
              <p:cNvPr id="10063" name="Google Shape;10063;p75"/>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5"/>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5" name="Google Shape;10065;p75"/>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75"/>
          <p:cNvGrpSpPr/>
          <p:nvPr/>
        </p:nvGrpSpPr>
        <p:grpSpPr>
          <a:xfrm>
            <a:off x="5270892" y="3488196"/>
            <a:ext cx="470352" cy="683745"/>
            <a:chOff x="1697726" y="3244179"/>
            <a:chExt cx="788124" cy="1146069"/>
          </a:xfrm>
        </p:grpSpPr>
        <p:sp>
          <p:nvSpPr>
            <p:cNvPr id="10067" name="Google Shape;10067;p7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9" name="Google Shape;10069;p75"/>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0" name="Google Shape;10070;p75"/>
          <p:cNvGrpSpPr/>
          <p:nvPr/>
        </p:nvGrpSpPr>
        <p:grpSpPr>
          <a:xfrm>
            <a:off x="5892043" y="3499398"/>
            <a:ext cx="293891" cy="293845"/>
            <a:chOff x="6134814" y="3754290"/>
            <a:chExt cx="293891" cy="293845"/>
          </a:xfrm>
        </p:grpSpPr>
        <p:sp>
          <p:nvSpPr>
            <p:cNvPr id="10071" name="Google Shape;10071;p75"/>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5"/>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75"/>
          <p:cNvGrpSpPr/>
          <p:nvPr/>
        </p:nvGrpSpPr>
        <p:grpSpPr>
          <a:xfrm>
            <a:off x="5892043" y="3878069"/>
            <a:ext cx="293891" cy="293891"/>
            <a:chOff x="6134814" y="4086186"/>
            <a:chExt cx="293891" cy="293891"/>
          </a:xfrm>
        </p:grpSpPr>
        <p:sp>
          <p:nvSpPr>
            <p:cNvPr id="10074" name="Google Shape;10074;p75"/>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5"/>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6" name="Google Shape;10076;p75"/>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5"/>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8" name="Google Shape;10078;p75"/>
          <p:cNvGrpSpPr/>
          <p:nvPr/>
        </p:nvGrpSpPr>
        <p:grpSpPr>
          <a:xfrm>
            <a:off x="7817018" y="2706762"/>
            <a:ext cx="622883" cy="621944"/>
            <a:chOff x="1187048" y="238125"/>
            <a:chExt cx="5256397" cy="5248476"/>
          </a:xfrm>
        </p:grpSpPr>
        <p:sp>
          <p:nvSpPr>
            <p:cNvPr id="10079" name="Google Shape;10079;p7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5"/>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5"/>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5"/>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75"/>
          <p:cNvGrpSpPr/>
          <p:nvPr/>
        </p:nvGrpSpPr>
        <p:grpSpPr>
          <a:xfrm>
            <a:off x="2274123" y="2716370"/>
            <a:ext cx="1310987" cy="612407"/>
            <a:chOff x="238125" y="1188750"/>
            <a:chExt cx="7140450" cy="3335550"/>
          </a:xfrm>
        </p:grpSpPr>
        <p:sp>
          <p:nvSpPr>
            <p:cNvPr id="10084" name="Google Shape;10084;p7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75"/>
          <p:cNvGrpSpPr/>
          <p:nvPr/>
        </p:nvGrpSpPr>
        <p:grpSpPr>
          <a:xfrm>
            <a:off x="6599995" y="2706925"/>
            <a:ext cx="1110299" cy="621702"/>
            <a:chOff x="238125" y="1335475"/>
            <a:chExt cx="5418735" cy="3034175"/>
          </a:xfrm>
        </p:grpSpPr>
        <p:sp>
          <p:nvSpPr>
            <p:cNvPr id="10090" name="Google Shape;10090;p7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75"/>
          <p:cNvGrpSpPr/>
          <p:nvPr/>
        </p:nvGrpSpPr>
        <p:grpSpPr>
          <a:xfrm>
            <a:off x="5417655" y="2703822"/>
            <a:ext cx="1074451" cy="627181"/>
            <a:chOff x="5359127" y="2910889"/>
            <a:chExt cx="1097723" cy="640831"/>
          </a:xfrm>
        </p:grpSpPr>
        <p:grpSp>
          <p:nvGrpSpPr>
            <p:cNvPr id="10094" name="Google Shape;10094;p75"/>
            <p:cNvGrpSpPr/>
            <p:nvPr/>
          </p:nvGrpSpPr>
          <p:grpSpPr>
            <a:xfrm>
              <a:off x="5929791" y="3263088"/>
              <a:ext cx="527060" cy="287097"/>
              <a:chOff x="5929791" y="3263088"/>
              <a:chExt cx="527060" cy="287097"/>
            </a:xfrm>
          </p:grpSpPr>
          <p:sp>
            <p:nvSpPr>
              <p:cNvPr id="10095" name="Google Shape;10095;p75"/>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096" name="Google Shape;10096;p75"/>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097" name="Google Shape;10097;p75"/>
            <p:cNvGrpSpPr/>
            <p:nvPr/>
          </p:nvGrpSpPr>
          <p:grpSpPr>
            <a:xfrm>
              <a:off x="5359127" y="3263089"/>
              <a:ext cx="526428" cy="288631"/>
              <a:chOff x="5359127" y="3263089"/>
              <a:chExt cx="526428" cy="288631"/>
            </a:xfrm>
          </p:grpSpPr>
          <p:sp>
            <p:nvSpPr>
              <p:cNvPr id="10098" name="Google Shape;10098;p75"/>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099" name="Google Shape;10099;p75"/>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100" name="Google Shape;10100;p75"/>
            <p:cNvGrpSpPr/>
            <p:nvPr/>
          </p:nvGrpSpPr>
          <p:grpSpPr>
            <a:xfrm>
              <a:off x="5551525" y="2910889"/>
              <a:ext cx="520901" cy="610283"/>
              <a:chOff x="5551525" y="2910889"/>
              <a:chExt cx="520901" cy="610283"/>
            </a:xfrm>
          </p:grpSpPr>
          <p:sp>
            <p:nvSpPr>
              <p:cNvPr id="10101" name="Google Shape;10101;p75"/>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02" name="Google Shape;10102;p75"/>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103" name="Google Shape;10103;p75"/>
            <p:cNvGrpSpPr/>
            <p:nvPr/>
          </p:nvGrpSpPr>
          <p:grpSpPr>
            <a:xfrm>
              <a:off x="5743962" y="2919100"/>
              <a:ext cx="623674" cy="284502"/>
              <a:chOff x="5743962" y="2919100"/>
              <a:chExt cx="623674" cy="284502"/>
            </a:xfrm>
          </p:grpSpPr>
          <p:sp>
            <p:nvSpPr>
              <p:cNvPr id="10104" name="Google Shape;10104;p75"/>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105" name="Google Shape;10105;p75"/>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106" name="Google Shape;10106;p75"/>
          <p:cNvGrpSpPr/>
          <p:nvPr/>
        </p:nvGrpSpPr>
        <p:grpSpPr>
          <a:xfrm>
            <a:off x="7568868" y="1854534"/>
            <a:ext cx="874976" cy="719600"/>
            <a:chOff x="7608988" y="2093194"/>
            <a:chExt cx="817276" cy="672147"/>
          </a:xfrm>
        </p:grpSpPr>
        <p:cxnSp>
          <p:nvCxnSpPr>
            <p:cNvPr id="10107" name="Google Shape;10107;p75"/>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08" name="Google Shape;10108;p75"/>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09" name="Google Shape;10109;p75"/>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10" name="Google Shape;10110;p75"/>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111" name="Google Shape;10111;p75"/>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112" name="Google Shape;10112;p75"/>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113" name="Google Shape;10113;p75"/>
            <p:cNvGrpSpPr/>
            <p:nvPr/>
          </p:nvGrpSpPr>
          <p:grpSpPr>
            <a:xfrm>
              <a:off x="7721175" y="2093194"/>
              <a:ext cx="599587" cy="623846"/>
              <a:chOff x="7721175" y="2093194"/>
              <a:chExt cx="599587" cy="623846"/>
            </a:xfrm>
          </p:grpSpPr>
          <p:grpSp>
            <p:nvGrpSpPr>
              <p:cNvPr id="10114" name="Google Shape;10114;p75"/>
              <p:cNvGrpSpPr/>
              <p:nvPr/>
            </p:nvGrpSpPr>
            <p:grpSpPr>
              <a:xfrm>
                <a:off x="7721175" y="2093194"/>
                <a:ext cx="291605" cy="623846"/>
                <a:chOff x="9405575" y="2061418"/>
                <a:chExt cx="291605" cy="623846"/>
              </a:xfrm>
            </p:grpSpPr>
            <p:sp>
              <p:nvSpPr>
                <p:cNvPr id="10115" name="Google Shape;10115;p7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5"/>
              <p:cNvGrpSpPr/>
              <p:nvPr/>
            </p:nvGrpSpPr>
            <p:grpSpPr>
              <a:xfrm flipH="1">
                <a:off x="8029157" y="2093194"/>
                <a:ext cx="291605" cy="623846"/>
                <a:chOff x="9405575" y="2061418"/>
                <a:chExt cx="291605" cy="623846"/>
              </a:xfrm>
            </p:grpSpPr>
            <p:sp>
              <p:nvSpPr>
                <p:cNvPr id="10123" name="Google Shape;10123;p7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130" name="Google Shape;10130;p75"/>
          <p:cNvGrpSpPr/>
          <p:nvPr/>
        </p:nvGrpSpPr>
        <p:grpSpPr>
          <a:xfrm>
            <a:off x="4013304" y="970936"/>
            <a:ext cx="712557" cy="785901"/>
            <a:chOff x="4206459" y="1191441"/>
            <a:chExt cx="712557" cy="785901"/>
          </a:xfrm>
        </p:grpSpPr>
        <p:sp>
          <p:nvSpPr>
            <p:cNvPr id="10131" name="Google Shape;10131;p75"/>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5"/>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5"/>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5"/>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5" name="Google Shape;10135;p75"/>
            <p:cNvGrpSpPr/>
            <p:nvPr/>
          </p:nvGrpSpPr>
          <p:grpSpPr>
            <a:xfrm>
              <a:off x="4644280" y="1290523"/>
              <a:ext cx="143716" cy="29463"/>
              <a:chOff x="4644280" y="1290523"/>
              <a:chExt cx="143716" cy="29463"/>
            </a:xfrm>
          </p:grpSpPr>
          <p:sp>
            <p:nvSpPr>
              <p:cNvPr id="10136" name="Google Shape;10136;p75"/>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5"/>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5"/>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5"/>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75"/>
            <p:cNvGrpSpPr/>
            <p:nvPr/>
          </p:nvGrpSpPr>
          <p:grpSpPr>
            <a:xfrm>
              <a:off x="4356567" y="1191441"/>
              <a:ext cx="143690" cy="29488"/>
              <a:chOff x="4356567" y="1191441"/>
              <a:chExt cx="143690" cy="29488"/>
            </a:xfrm>
          </p:grpSpPr>
          <p:sp>
            <p:nvSpPr>
              <p:cNvPr id="10141" name="Google Shape;10141;p75"/>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5"/>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5"/>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5"/>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75"/>
            <p:cNvGrpSpPr/>
            <p:nvPr/>
          </p:nvGrpSpPr>
          <p:grpSpPr>
            <a:xfrm>
              <a:off x="4339009" y="1863727"/>
              <a:ext cx="143703" cy="29476"/>
              <a:chOff x="4339009" y="1863727"/>
              <a:chExt cx="143703" cy="29476"/>
            </a:xfrm>
          </p:grpSpPr>
          <p:sp>
            <p:nvSpPr>
              <p:cNvPr id="10146" name="Google Shape;10146;p75"/>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5"/>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5"/>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5"/>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75"/>
            <p:cNvGrpSpPr/>
            <p:nvPr/>
          </p:nvGrpSpPr>
          <p:grpSpPr>
            <a:xfrm>
              <a:off x="4206459" y="1607315"/>
              <a:ext cx="29539" cy="142899"/>
              <a:chOff x="4206459" y="1607315"/>
              <a:chExt cx="29539" cy="142899"/>
            </a:xfrm>
          </p:grpSpPr>
          <p:sp>
            <p:nvSpPr>
              <p:cNvPr id="10151" name="Google Shape;10151;p75"/>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5"/>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5"/>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5"/>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5" name="Google Shape;10155;p75"/>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5"/>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5"/>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5"/>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9" name="Google Shape;10159;p75"/>
            <p:cNvGrpSpPr/>
            <p:nvPr/>
          </p:nvGrpSpPr>
          <p:grpSpPr>
            <a:xfrm>
              <a:off x="4889463" y="1423737"/>
              <a:ext cx="29552" cy="142899"/>
              <a:chOff x="4889463" y="1423737"/>
              <a:chExt cx="29552" cy="142899"/>
            </a:xfrm>
          </p:grpSpPr>
          <p:sp>
            <p:nvSpPr>
              <p:cNvPr id="10160" name="Google Shape;10160;p75"/>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5"/>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5"/>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5"/>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75"/>
            <p:cNvGrpSpPr/>
            <p:nvPr/>
          </p:nvGrpSpPr>
          <p:grpSpPr>
            <a:xfrm>
              <a:off x="4771663" y="1876896"/>
              <a:ext cx="108651" cy="100447"/>
              <a:chOff x="4771663" y="1876896"/>
              <a:chExt cx="108651" cy="100447"/>
            </a:xfrm>
          </p:grpSpPr>
          <p:sp>
            <p:nvSpPr>
              <p:cNvPr id="10165" name="Google Shape;10165;p75"/>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5"/>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5"/>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5"/>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69" name="Google Shape;10169;p75"/>
          <p:cNvGrpSpPr/>
          <p:nvPr/>
        </p:nvGrpSpPr>
        <p:grpSpPr>
          <a:xfrm>
            <a:off x="4008780" y="1854159"/>
            <a:ext cx="791287" cy="720350"/>
            <a:chOff x="267375" y="1071875"/>
            <a:chExt cx="470500" cy="428550"/>
          </a:xfrm>
        </p:grpSpPr>
        <p:sp>
          <p:nvSpPr>
            <p:cNvPr id="10170" name="Google Shape;10170;p75"/>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5"/>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5"/>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5"/>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5"/>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5"/>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5"/>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5"/>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75"/>
          <p:cNvGrpSpPr/>
          <p:nvPr/>
        </p:nvGrpSpPr>
        <p:grpSpPr>
          <a:xfrm>
            <a:off x="709275" y="3498789"/>
            <a:ext cx="1408444" cy="673166"/>
            <a:chOff x="712664" y="3693287"/>
            <a:chExt cx="1460738" cy="698160"/>
          </a:xfrm>
        </p:grpSpPr>
        <p:grpSp>
          <p:nvGrpSpPr>
            <p:cNvPr id="10179" name="Google Shape;10179;p75"/>
            <p:cNvGrpSpPr/>
            <p:nvPr/>
          </p:nvGrpSpPr>
          <p:grpSpPr>
            <a:xfrm>
              <a:off x="1380079" y="4133090"/>
              <a:ext cx="234048" cy="258099"/>
              <a:chOff x="1380079" y="4133090"/>
              <a:chExt cx="234048" cy="258099"/>
            </a:xfrm>
          </p:grpSpPr>
          <p:sp>
            <p:nvSpPr>
              <p:cNvPr id="10180" name="Google Shape;10180;p75"/>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5"/>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5"/>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75"/>
            <p:cNvGrpSpPr/>
            <p:nvPr/>
          </p:nvGrpSpPr>
          <p:grpSpPr>
            <a:xfrm>
              <a:off x="884610" y="3864082"/>
              <a:ext cx="1118566" cy="527275"/>
              <a:chOff x="890961" y="3865463"/>
              <a:chExt cx="1115221" cy="525698"/>
            </a:xfrm>
          </p:grpSpPr>
          <p:sp>
            <p:nvSpPr>
              <p:cNvPr id="10184" name="Google Shape;10184;p75"/>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5"/>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5"/>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75"/>
            <p:cNvGrpSpPr/>
            <p:nvPr/>
          </p:nvGrpSpPr>
          <p:grpSpPr>
            <a:xfrm>
              <a:off x="712664" y="3693287"/>
              <a:ext cx="1460738" cy="698160"/>
              <a:chOff x="712664" y="3693025"/>
              <a:chExt cx="1460738" cy="698160"/>
            </a:xfrm>
          </p:grpSpPr>
          <p:sp>
            <p:nvSpPr>
              <p:cNvPr id="10188" name="Google Shape;10188;p75"/>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5"/>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5"/>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5"/>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5"/>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5"/>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4" name="Google Shape;10194;p75"/>
          <p:cNvGrpSpPr/>
          <p:nvPr/>
        </p:nvGrpSpPr>
        <p:grpSpPr>
          <a:xfrm>
            <a:off x="3146990" y="970936"/>
            <a:ext cx="795485" cy="738831"/>
            <a:chOff x="3348603" y="1236445"/>
            <a:chExt cx="749256" cy="695894"/>
          </a:xfrm>
        </p:grpSpPr>
        <p:grpSp>
          <p:nvGrpSpPr>
            <p:cNvPr id="10195" name="Google Shape;10195;p75"/>
            <p:cNvGrpSpPr/>
            <p:nvPr/>
          </p:nvGrpSpPr>
          <p:grpSpPr>
            <a:xfrm>
              <a:off x="3583779" y="1236445"/>
              <a:ext cx="293795" cy="285811"/>
              <a:chOff x="3750225" y="1774000"/>
              <a:chExt cx="149575" cy="145525"/>
            </a:xfrm>
          </p:grpSpPr>
          <p:sp>
            <p:nvSpPr>
              <p:cNvPr id="10196" name="Google Shape;10196;p7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75"/>
            <p:cNvGrpSpPr/>
            <p:nvPr/>
          </p:nvGrpSpPr>
          <p:grpSpPr>
            <a:xfrm>
              <a:off x="3775534" y="1462599"/>
              <a:ext cx="322325" cy="285958"/>
              <a:chOff x="3847850" y="1889150"/>
              <a:chExt cx="164100" cy="145600"/>
            </a:xfrm>
          </p:grpSpPr>
          <p:sp>
            <p:nvSpPr>
              <p:cNvPr id="10199" name="Google Shape;10199;p7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75"/>
            <p:cNvGrpSpPr/>
            <p:nvPr/>
          </p:nvGrpSpPr>
          <p:grpSpPr>
            <a:xfrm>
              <a:off x="3545329" y="1646528"/>
              <a:ext cx="293746" cy="285811"/>
              <a:chOff x="3730650" y="1982800"/>
              <a:chExt cx="149550" cy="145525"/>
            </a:xfrm>
          </p:grpSpPr>
          <p:sp>
            <p:nvSpPr>
              <p:cNvPr id="10202" name="Google Shape;10202;p7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75"/>
            <p:cNvGrpSpPr/>
            <p:nvPr/>
          </p:nvGrpSpPr>
          <p:grpSpPr>
            <a:xfrm>
              <a:off x="3348603" y="1415046"/>
              <a:ext cx="294384" cy="284387"/>
              <a:chOff x="3630494" y="1864938"/>
              <a:chExt cx="149875" cy="144800"/>
            </a:xfrm>
          </p:grpSpPr>
          <p:sp>
            <p:nvSpPr>
              <p:cNvPr id="10205" name="Google Shape;10205;p75"/>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5"/>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07" name="Google Shape;10207;p75"/>
          <p:cNvGrpSpPr/>
          <p:nvPr/>
        </p:nvGrpSpPr>
        <p:grpSpPr>
          <a:xfrm>
            <a:off x="2268517" y="3493832"/>
            <a:ext cx="1324924" cy="678083"/>
            <a:chOff x="2413923" y="3711366"/>
            <a:chExt cx="1374117" cy="703260"/>
          </a:xfrm>
        </p:grpSpPr>
        <p:grpSp>
          <p:nvGrpSpPr>
            <p:cNvPr id="10208" name="Google Shape;10208;p75"/>
            <p:cNvGrpSpPr/>
            <p:nvPr/>
          </p:nvGrpSpPr>
          <p:grpSpPr>
            <a:xfrm>
              <a:off x="2413923" y="3711366"/>
              <a:ext cx="1374117" cy="703260"/>
              <a:chOff x="2413923" y="3711366"/>
              <a:chExt cx="1374117" cy="703260"/>
            </a:xfrm>
          </p:grpSpPr>
          <p:sp>
            <p:nvSpPr>
              <p:cNvPr id="10209" name="Google Shape;10209;p75"/>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0" name="Google Shape;10210;p75"/>
              <p:cNvGrpSpPr/>
              <p:nvPr/>
            </p:nvGrpSpPr>
            <p:grpSpPr>
              <a:xfrm>
                <a:off x="2600284" y="3808654"/>
                <a:ext cx="234506" cy="138009"/>
                <a:chOff x="2600284" y="3808654"/>
                <a:chExt cx="234506" cy="138009"/>
              </a:xfrm>
            </p:grpSpPr>
            <p:sp>
              <p:nvSpPr>
                <p:cNvPr id="10211" name="Google Shape;10211;p75"/>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12" name="Google Shape;10212;p75"/>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213" name="Google Shape;10213;p75"/>
              <p:cNvGrpSpPr/>
              <p:nvPr/>
            </p:nvGrpSpPr>
            <p:grpSpPr>
              <a:xfrm>
                <a:off x="3359659" y="3805664"/>
                <a:ext cx="232294" cy="141000"/>
                <a:chOff x="3359659" y="3805664"/>
                <a:chExt cx="232294" cy="141000"/>
              </a:xfrm>
            </p:grpSpPr>
            <p:sp>
              <p:nvSpPr>
                <p:cNvPr id="10214" name="Google Shape;10214;p75"/>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15" name="Google Shape;10215;p75"/>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216" name="Google Shape;10216;p75"/>
              <p:cNvGrpSpPr/>
              <p:nvPr/>
            </p:nvGrpSpPr>
            <p:grpSpPr>
              <a:xfrm>
                <a:off x="3067316" y="3711366"/>
                <a:ext cx="66900" cy="166809"/>
                <a:chOff x="3067316" y="3711366"/>
                <a:chExt cx="66900" cy="166809"/>
              </a:xfrm>
            </p:grpSpPr>
            <p:sp>
              <p:nvSpPr>
                <p:cNvPr id="10217" name="Google Shape;10217;p75"/>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18" name="Google Shape;10218;p75"/>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219" name="Google Shape;10219;p75"/>
              <p:cNvGrpSpPr/>
              <p:nvPr/>
            </p:nvGrpSpPr>
            <p:grpSpPr>
              <a:xfrm>
                <a:off x="2413923" y="4058666"/>
                <a:ext cx="224119" cy="66900"/>
                <a:chOff x="2413923" y="4058666"/>
                <a:chExt cx="224119" cy="66900"/>
              </a:xfrm>
            </p:grpSpPr>
            <p:sp>
              <p:nvSpPr>
                <p:cNvPr id="10220" name="Google Shape;10220;p75"/>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21" name="Google Shape;10221;p75"/>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222" name="Google Shape;10222;p75"/>
              <p:cNvGrpSpPr/>
              <p:nvPr/>
            </p:nvGrpSpPr>
            <p:grpSpPr>
              <a:xfrm>
                <a:off x="3564643" y="4058666"/>
                <a:ext cx="223397" cy="66900"/>
                <a:chOff x="3564643" y="4058666"/>
                <a:chExt cx="223397" cy="66900"/>
              </a:xfrm>
            </p:grpSpPr>
            <p:sp>
              <p:nvSpPr>
                <p:cNvPr id="10223" name="Google Shape;10223;p75"/>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24" name="Google Shape;10224;p75"/>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225" name="Google Shape;10225;p75"/>
            <p:cNvGrpSpPr/>
            <p:nvPr/>
          </p:nvGrpSpPr>
          <p:grpSpPr>
            <a:xfrm>
              <a:off x="2633353" y="3965763"/>
              <a:ext cx="933975" cy="445687"/>
              <a:chOff x="2633353" y="3965763"/>
              <a:chExt cx="933975" cy="445687"/>
            </a:xfrm>
          </p:grpSpPr>
          <p:sp>
            <p:nvSpPr>
              <p:cNvPr id="10226" name="Google Shape;10226;p75"/>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5"/>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28" name="Google Shape;10228;p75"/>
          <p:cNvGrpSpPr/>
          <p:nvPr/>
        </p:nvGrpSpPr>
        <p:grpSpPr>
          <a:xfrm>
            <a:off x="6392789" y="1044380"/>
            <a:ext cx="1131087" cy="587383"/>
            <a:chOff x="238125" y="999450"/>
            <a:chExt cx="7140700" cy="3708225"/>
          </a:xfrm>
        </p:grpSpPr>
        <p:sp>
          <p:nvSpPr>
            <p:cNvPr id="10229" name="Google Shape;10229;p75"/>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5"/>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75"/>
          <p:cNvGrpSpPr/>
          <p:nvPr/>
        </p:nvGrpSpPr>
        <p:grpSpPr>
          <a:xfrm>
            <a:off x="3744240" y="3493874"/>
            <a:ext cx="1375854" cy="678131"/>
            <a:chOff x="3913765" y="3641905"/>
            <a:chExt cx="1522805" cy="750560"/>
          </a:xfrm>
        </p:grpSpPr>
        <p:grpSp>
          <p:nvGrpSpPr>
            <p:cNvPr id="10239" name="Google Shape;10239;p75"/>
            <p:cNvGrpSpPr/>
            <p:nvPr/>
          </p:nvGrpSpPr>
          <p:grpSpPr>
            <a:xfrm>
              <a:off x="3913765" y="3997002"/>
              <a:ext cx="1522805" cy="395463"/>
              <a:chOff x="3913765" y="3997002"/>
              <a:chExt cx="1522805" cy="395463"/>
            </a:xfrm>
          </p:grpSpPr>
          <p:grpSp>
            <p:nvGrpSpPr>
              <p:cNvPr id="10240" name="Google Shape;10240;p75"/>
              <p:cNvGrpSpPr/>
              <p:nvPr/>
            </p:nvGrpSpPr>
            <p:grpSpPr>
              <a:xfrm>
                <a:off x="3913765" y="4138659"/>
                <a:ext cx="507602" cy="253806"/>
                <a:chOff x="3913765" y="4138659"/>
                <a:chExt cx="507602" cy="253806"/>
              </a:xfrm>
            </p:grpSpPr>
            <p:sp>
              <p:nvSpPr>
                <p:cNvPr id="10241" name="Google Shape;10241;p75"/>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5"/>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243" name="Google Shape;10243;p75"/>
              <p:cNvGrpSpPr/>
              <p:nvPr/>
            </p:nvGrpSpPr>
            <p:grpSpPr>
              <a:xfrm>
                <a:off x="4421361" y="3997002"/>
                <a:ext cx="507618" cy="395463"/>
                <a:chOff x="4421361" y="3997002"/>
                <a:chExt cx="507618" cy="395463"/>
              </a:xfrm>
            </p:grpSpPr>
            <p:sp>
              <p:nvSpPr>
                <p:cNvPr id="10244" name="Google Shape;10244;p75"/>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5"/>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75"/>
              <p:cNvGrpSpPr/>
              <p:nvPr/>
            </p:nvGrpSpPr>
            <p:grpSpPr>
              <a:xfrm>
                <a:off x="4928973" y="4189418"/>
                <a:ext cx="507596" cy="203047"/>
                <a:chOff x="4928973" y="4189418"/>
                <a:chExt cx="507596" cy="203047"/>
              </a:xfrm>
            </p:grpSpPr>
            <p:sp>
              <p:nvSpPr>
                <p:cNvPr id="10247" name="Google Shape;10247;p75"/>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5"/>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49" name="Google Shape;10249;p75"/>
            <p:cNvGrpSpPr/>
            <p:nvPr/>
          </p:nvGrpSpPr>
          <p:grpSpPr>
            <a:xfrm>
              <a:off x="4482186" y="3641905"/>
              <a:ext cx="397605" cy="349784"/>
              <a:chOff x="2906375" y="1159725"/>
              <a:chExt cx="1860575" cy="1636800"/>
            </a:xfrm>
          </p:grpSpPr>
          <p:sp>
            <p:nvSpPr>
              <p:cNvPr id="10250" name="Google Shape;10250;p75"/>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5"/>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5"/>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5"/>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54" name="Google Shape;10254;p75"/>
          <p:cNvGrpSpPr/>
          <p:nvPr/>
        </p:nvGrpSpPr>
        <p:grpSpPr>
          <a:xfrm>
            <a:off x="6528949" y="1853801"/>
            <a:ext cx="940737" cy="721067"/>
            <a:chOff x="6599718" y="2068734"/>
            <a:chExt cx="940737" cy="721067"/>
          </a:xfrm>
        </p:grpSpPr>
        <p:sp>
          <p:nvSpPr>
            <p:cNvPr id="10255" name="Google Shape;10255;p75"/>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5"/>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5"/>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5"/>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5"/>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5"/>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1" name="Google Shape;10261;p75"/>
            <p:cNvGrpSpPr/>
            <p:nvPr/>
          </p:nvGrpSpPr>
          <p:grpSpPr>
            <a:xfrm>
              <a:off x="6836957" y="2068734"/>
              <a:ext cx="461892" cy="721067"/>
              <a:chOff x="6836957" y="2068734"/>
              <a:chExt cx="461892" cy="721067"/>
            </a:xfrm>
          </p:grpSpPr>
          <p:sp>
            <p:nvSpPr>
              <p:cNvPr id="10262" name="Google Shape;10262;p75"/>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5"/>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5"/>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5"/>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5"/>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5"/>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8" name="Google Shape;10268;p75"/>
              <p:cNvGrpSpPr/>
              <p:nvPr/>
            </p:nvGrpSpPr>
            <p:grpSpPr>
              <a:xfrm>
                <a:off x="6836957" y="2068734"/>
                <a:ext cx="461892" cy="721067"/>
                <a:chOff x="6836957" y="2068734"/>
                <a:chExt cx="461892" cy="721067"/>
              </a:xfrm>
            </p:grpSpPr>
            <p:sp>
              <p:nvSpPr>
                <p:cNvPr id="10269" name="Google Shape;10269;p75"/>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5"/>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5"/>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5"/>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5"/>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5"/>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5"/>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276" name="Google Shape;10276;p75"/>
          <p:cNvGrpSpPr/>
          <p:nvPr/>
        </p:nvGrpSpPr>
        <p:grpSpPr>
          <a:xfrm>
            <a:off x="2412267" y="1858147"/>
            <a:ext cx="712577" cy="712374"/>
            <a:chOff x="2559249" y="2069323"/>
            <a:chExt cx="685566" cy="685634"/>
          </a:xfrm>
        </p:grpSpPr>
        <p:sp>
          <p:nvSpPr>
            <p:cNvPr id="10277" name="Google Shape;10277;p75"/>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5"/>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5"/>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5"/>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5"/>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5"/>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5"/>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5"/>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5"/>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5"/>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5"/>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5"/>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5"/>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75"/>
          <p:cNvGrpSpPr/>
          <p:nvPr/>
        </p:nvGrpSpPr>
        <p:grpSpPr>
          <a:xfrm>
            <a:off x="7594705" y="970936"/>
            <a:ext cx="845645" cy="711911"/>
            <a:chOff x="951975" y="315800"/>
            <a:chExt cx="5860325" cy="4933550"/>
          </a:xfrm>
        </p:grpSpPr>
        <p:sp>
          <p:nvSpPr>
            <p:cNvPr id="10291" name="Google Shape;10291;p75"/>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5"/>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5"/>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5"/>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5"/>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5"/>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5"/>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5"/>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75"/>
          <p:cNvGrpSpPr/>
          <p:nvPr/>
        </p:nvGrpSpPr>
        <p:grpSpPr>
          <a:xfrm>
            <a:off x="3691834" y="2707045"/>
            <a:ext cx="1617932" cy="621724"/>
            <a:chOff x="3862800" y="3038525"/>
            <a:chExt cx="1329006" cy="510698"/>
          </a:xfrm>
        </p:grpSpPr>
        <p:sp>
          <p:nvSpPr>
            <p:cNvPr id="10300" name="Google Shape;10300;p75"/>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5"/>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2" name="Google Shape;10302;p75"/>
            <p:cNvGrpSpPr/>
            <p:nvPr/>
          </p:nvGrpSpPr>
          <p:grpSpPr>
            <a:xfrm>
              <a:off x="3967075" y="3040337"/>
              <a:ext cx="1019927" cy="402126"/>
              <a:chOff x="3967075" y="3040337"/>
              <a:chExt cx="1019927" cy="402126"/>
            </a:xfrm>
          </p:grpSpPr>
          <p:sp>
            <p:nvSpPr>
              <p:cNvPr id="10303" name="Google Shape;10303;p75"/>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5"/>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75"/>
            <p:cNvGrpSpPr/>
            <p:nvPr/>
          </p:nvGrpSpPr>
          <p:grpSpPr>
            <a:xfrm>
              <a:off x="4186700" y="3040337"/>
              <a:ext cx="390475" cy="183289"/>
              <a:chOff x="4186700" y="3040337"/>
              <a:chExt cx="390475" cy="183289"/>
            </a:xfrm>
          </p:grpSpPr>
          <p:sp>
            <p:nvSpPr>
              <p:cNvPr id="10306" name="Google Shape;10306;p75"/>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5"/>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75"/>
            <p:cNvGrpSpPr/>
            <p:nvPr/>
          </p:nvGrpSpPr>
          <p:grpSpPr>
            <a:xfrm>
              <a:off x="4073727" y="3040337"/>
              <a:ext cx="697794" cy="296263"/>
              <a:chOff x="4073727" y="3040337"/>
              <a:chExt cx="697794" cy="296263"/>
            </a:xfrm>
          </p:grpSpPr>
          <p:sp>
            <p:nvSpPr>
              <p:cNvPr id="10309" name="Google Shape;10309;p75"/>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5"/>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75"/>
            <p:cNvGrpSpPr/>
            <p:nvPr/>
          </p:nvGrpSpPr>
          <p:grpSpPr>
            <a:xfrm>
              <a:off x="3862800" y="3038525"/>
              <a:ext cx="1329006" cy="510698"/>
              <a:chOff x="3862800" y="3038525"/>
              <a:chExt cx="1329006" cy="510698"/>
            </a:xfrm>
          </p:grpSpPr>
          <p:sp>
            <p:nvSpPr>
              <p:cNvPr id="10312" name="Google Shape;10312;p75"/>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5"/>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14" name="Google Shape;10314;p75"/>
          <p:cNvGrpSpPr/>
          <p:nvPr/>
        </p:nvGrpSpPr>
        <p:grpSpPr>
          <a:xfrm>
            <a:off x="700156" y="970936"/>
            <a:ext cx="883205" cy="775176"/>
            <a:chOff x="649648" y="271400"/>
            <a:chExt cx="6215377" cy="5455143"/>
          </a:xfrm>
        </p:grpSpPr>
        <p:sp>
          <p:nvSpPr>
            <p:cNvPr id="10315" name="Google Shape;10315;p75"/>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5"/>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5"/>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5"/>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5"/>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5"/>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5"/>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5"/>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5"/>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5"/>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5"/>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5"/>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75"/>
          <p:cNvGrpSpPr/>
          <p:nvPr/>
        </p:nvGrpSpPr>
        <p:grpSpPr>
          <a:xfrm>
            <a:off x="2308457" y="970936"/>
            <a:ext cx="767704" cy="815489"/>
            <a:chOff x="2499700" y="1135950"/>
            <a:chExt cx="732402" cy="777990"/>
          </a:xfrm>
        </p:grpSpPr>
        <p:grpSp>
          <p:nvGrpSpPr>
            <p:cNvPr id="10328" name="Google Shape;10328;p75"/>
            <p:cNvGrpSpPr/>
            <p:nvPr/>
          </p:nvGrpSpPr>
          <p:grpSpPr>
            <a:xfrm>
              <a:off x="2499700" y="1135950"/>
              <a:ext cx="732402" cy="694705"/>
              <a:chOff x="2499700" y="1135950"/>
              <a:chExt cx="732402" cy="694705"/>
            </a:xfrm>
          </p:grpSpPr>
          <p:sp>
            <p:nvSpPr>
              <p:cNvPr id="10329" name="Google Shape;10329;p75"/>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5"/>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5"/>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5"/>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5"/>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5"/>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5"/>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5"/>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5"/>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5"/>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5"/>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5"/>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5"/>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5"/>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5"/>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5"/>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5"/>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5"/>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5"/>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5"/>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5"/>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5"/>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5"/>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5"/>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5"/>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5"/>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5"/>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75"/>
            <p:cNvGrpSpPr/>
            <p:nvPr/>
          </p:nvGrpSpPr>
          <p:grpSpPr>
            <a:xfrm>
              <a:off x="2517909" y="1188726"/>
              <a:ext cx="702702" cy="725214"/>
              <a:chOff x="2517909" y="1188726"/>
              <a:chExt cx="702702" cy="725214"/>
            </a:xfrm>
          </p:grpSpPr>
          <p:sp>
            <p:nvSpPr>
              <p:cNvPr id="10357" name="Google Shape;10357;p75"/>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5"/>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5"/>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5"/>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5"/>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62" name="Google Shape;10362;p75"/>
          <p:cNvGrpSpPr/>
          <p:nvPr/>
        </p:nvGrpSpPr>
        <p:grpSpPr>
          <a:xfrm>
            <a:off x="1654189" y="970936"/>
            <a:ext cx="583439" cy="870229"/>
            <a:chOff x="1716825" y="1121550"/>
            <a:chExt cx="622800" cy="928938"/>
          </a:xfrm>
        </p:grpSpPr>
        <p:grpSp>
          <p:nvGrpSpPr>
            <p:cNvPr id="10363" name="Google Shape;10363;p75"/>
            <p:cNvGrpSpPr/>
            <p:nvPr/>
          </p:nvGrpSpPr>
          <p:grpSpPr>
            <a:xfrm>
              <a:off x="1716825" y="1121550"/>
              <a:ext cx="622800" cy="928938"/>
              <a:chOff x="1716825" y="1121550"/>
              <a:chExt cx="622800" cy="928938"/>
            </a:xfrm>
          </p:grpSpPr>
          <p:cxnSp>
            <p:nvCxnSpPr>
              <p:cNvPr id="10364" name="Google Shape;10364;p75"/>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365" name="Google Shape;10365;p75"/>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75"/>
            <p:cNvGrpSpPr/>
            <p:nvPr/>
          </p:nvGrpSpPr>
          <p:grpSpPr>
            <a:xfrm>
              <a:off x="1768050" y="1172775"/>
              <a:ext cx="520200" cy="832000"/>
              <a:chOff x="1768050" y="1172775"/>
              <a:chExt cx="520200" cy="832000"/>
            </a:xfrm>
          </p:grpSpPr>
          <p:cxnSp>
            <p:nvCxnSpPr>
              <p:cNvPr id="10367" name="Google Shape;10367;p75"/>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368" name="Google Shape;10368;p75"/>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75"/>
            <p:cNvGrpSpPr/>
            <p:nvPr/>
          </p:nvGrpSpPr>
          <p:grpSpPr>
            <a:xfrm>
              <a:off x="1820100" y="1225475"/>
              <a:ext cx="416400" cy="729575"/>
              <a:chOff x="1820100" y="1225475"/>
              <a:chExt cx="416400" cy="729575"/>
            </a:xfrm>
          </p:grpSpPr>
          <p:cxnSp>
            <p:nvCxnSpPr>
              <p:cNvPr id="10370" name="Google Shape;10370;p75"/>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371" name="Google Shape;10371;p75"/>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75"/>
            <p:cNvGrpSpPr/>
            <p:nvPr/>
          </p:nvGrpSpPr>
          <p:grpSpPr>
            <a:xfrm>
              <a:off x="1874250" y="1278825"/>
              <a:ext cx="308100" cy="605275"/>
              <a:chOff x="1874250" y="1278825"/>
              <a:chExt cx="308100" cy="605275"/>
            </a:xfrm>
          </p:grpSpPr>
          <p:cxnSp>
            <p:nvCxnSpPr>
              <p:cNvPr id="10373" name="Google Shape;10373;p75"/>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374" name="Google Shape;10374;p75"/>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5" name="Google Shape;10375;p75"/>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75"/>
          <p:cNvGrpSpPr/>
          <p:nvPr/>
        </p:nvGrpSpPr>
        <p:grpSpPr>
          <a:xfrm>
            <a:off x="1574012" y="1857258"/>
            <a:ext cx="739072" cy="714152"/>
            <a:chOff x="4334725" y="1355875"/>
            <a:chExt cx="3106650" cy="3001900"/>
          </a:xfrm>
        </p:grpSpPr>
        <p:grpSp>
          <p:nvGrpSpPr>
            <p:cNvPr id="10377" name="Google Shape;10377;p75"/>
            <p:cNvGrpSpPr/>
            <p:nvPr/>
          </p:nvGrpSpPr>
          <p:grpSpPr>
            <a:xfrm>
              <a:off x="4516050" y="1724875"/>
              <a:ext cx="2693725" cy="2632900"/>
              <a:chOff x="4516050" y="1724875"/>
              <a:chExt cx="2693725" cy="2632900"/>
            </a:xfrm>
          </p:grpSpPr>
          <p:sp>
            <p:nvSpPr>
              <p:cNvPr id="10378" name="Google Shape;10378;p75"/>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5"/>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5"/>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75"/>
            <p:cNvGrpSpPr/>
            <p:nvPr/>
          </p:nvGrpSpPr>
          <p:grpSpPr>
            <a:xfrm>
              <a:off x="4334725" y="1355875"/>
              <a:ext cx="3106650" cy="2709650"/>
              <a:chOff x="4334725" y="1355875"/>
              <a:chExt cx="3106650" cy="2709650"/>
            </a:xfrm>
          </p:grpSpPr>
          <p:sp>
            <p:nvSpPr>
              <p:cNvPr id="10382" name="Google Shape;10382;p75"/>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5"/>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5"/>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85" name="Google Shape;10385;p75"/>
          <p:cNvGrpSpPr/>
          <p:nvPr/>
        </p:nvGrpSpPr>
        <p:grpSpPr>
          <a:xfrm>
            <a:off x="7690961" y="3488029"/>
            <a:ext cx="312074" cy="684173"/>
            <a:chOff x="7645573" y="3754300"/>
            <a:chExt cx="293855" cy="644170"/>
          </a:xfrm>
        </p:grpSpPr>
        <p:sp>
          <p:nvSpPr>
            <p:cNvPr id="10386" name="Google Shape;10386;p75"/>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5"/>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75"/>
          <p:cNvGrpSpPr/>
          <p:nvPr/>
        </p:nvGrpSpPr>
        <p:grpSpPr>
          <a:xfrm>
            <a:off x="5612949" y="970936"/>
            <a:ext cx="709011" cy="739359"/>
            <a:chOff x="5830645" y="1256617"/>
            <a:chExt cx="530340" cy="553040"/>
          </a:xfrm>
        </p:grpSpPr>
        <p:grpSp>
          <p:nvGrpSpPr>
            <p:cNvPr id="10389" name="Google Shape;10389;p75"/>
            <p:cNvGrpSpPr/>
            <p:nvPr/>
          </p:nvGrpSpPr>
          <p:grpSpPr>
            <a:xfrm>
              <a:off x="5830645" y="1256617"/>
              <a:ext cx="259743" cy="269909"/>
              <a:chOff x="5830645" y="1256617"/>
              <a:chExt cx="259743" cy="269909"/>
            </a:xfrm>
          </p:grpSpPr>
          <p:sp>
            <p:nvSpPr>
              <p:cNvPr id="10390" name="Google Shape;10390;p75"/>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5"/>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75"/>
            <p:cNvGrpSpPr/>
            <p:nvPr/>
          </p:nvGrpSpPr>
          <p:grpSpPr>
            <a:xfrm>
              <a:off x="6101293" y="1256617"/>
              <a:ext cx="259692" cy="269909"/>
              <a:chOff x="6101293" y="1256617"/>
              <a:chExt cx="259692" cy="269909"/>
            </a:xfrm>
          </p:grpSpPr>
          <p:sp>
            <p:nvSpPr>
              <p:cNvPr id="10393" name="Google Shape;10393;p75"/>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5"/>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75"/>
            <p:cNvGrpSpPr/>
            <p:nvPr/>
          </p:nvGrpSpPr>
          <p:grpSpPr>
            <a:xfrm>
              <a:off x="5830645" y="1539749"/>
              <a:ext cx="259692" cy="269909"/>
              <a:chOff x="5830645" y="1539749"/>
              <a:chExt cx="259692" cy="269909"/>
            </a:xfrm>
          </p:grpSpPr>
          <p:sp>
            <p:nvSpPr>
              <p:cNvPr id="10396" name="Google Shape;10396;p75"/>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5"/>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75"/>
            <p:cNvGrpSpPr/>
            <p:nvPr/>
          </p:nvGrpSpPr>
          <p:grpSpPr>
            <a:xfrm>
              <a:off x="6101293" y="1539749"/>
              <a:ext cx="259692" cy="269909"/>
              <a:chOff x="6101293" y="1539749"/>
              <a:chExt cx="259692" cy="269909"/>
            </a:xfrm>
          </p:grpSpPr>
          <p:sp>
            <p:nvSpPr>
              <p:cNvPr id="10399" name="Google Shape;10399;p75"/>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5"/>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1" name="Google Shape;10401;p75"/>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75"/>
          <p:cNvGrpSpPr/>
          <p:nvPr/>
        </p:nvGrpSpPr>
        <p:grpSpPr>
          <a:xfrm>
            <a:off x="714444" y="2707052"/>
            <a:ext cx="1452955" cy="621360"/>
            <a:chOff x="732422" y="2990152"/>
            <a:chExt cx="1337773" cy="572102"/>
          </a:xfrm>
        </p:grpSpPr>
        <p:sp>
          <p:nvSpPr>
            <p:cNvPr id="10403" name="Google Shape;10403;p75"/>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5"/>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5"/>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5"/>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5"/>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5"/>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12" name="Shape 10412"/>
        <p:cNvGrpSpPr/>
        <p:nvPr/>
      </p:nvGrpSpPr>
      <p:grpSpPr>
        <a:xfrm>
          <a:off x="0" y="0"/>
          <a:ext cx="0" cy="0"/>
          <a:chOff x="0" y="0"/>
          <a:chExt cx="0" cy="0"/>
        </a:xfrm>
      </p:grpSpPr>
      <p:grpSp>
        <p:nvGrpSpPr>
          <p:cNvPr id="10413" name="Google Shape;10413;p76"/>
          <p:cNvGrpSpPr/>
          <p:nvPr/>
        </p:nvGrpSpPr>
        <p:grpSpPr>
          <a:xfrm>
            <a:off x="708579" y="965872"/>
            <a:ext cx="1636117" cy="1526144"/>
            <a:chOff x="729238" y="1179665"/>
            <a:chExt cx="1636117" cy="1526144"/>
          </a:xfrm>
        </p:grpSpPr>
        <p:grpSp>
          <p:nvGrpSpPr>
            <p:cNvPr id="10414" name="Google Shape;10414;p76"/>
            <p:cNvGrpSpPr/>
            <p:nvPr/>
          </p:nvGrpSpPr>
          <p:grpSpPr>
            <a:xfrm>
              <a:off x="729238" y="1179665"/>
              <a:ext cx="80700" cy="1526144"/>
              <a:chOff x="729238" y="1179665"/>
              <a:chExt cx="80700" cy="1526144"/>
            </a:xfrm>
          </p:grpSpPr>
          <p:sp>
            <p:nvSpPr>
              <p:cNvPr id="10415" name="Google Shape;10415;p7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76"/>
            <p:cNvGrpSpPr/>
            <p:nvPr/>
          </p:nvGrpSpPr>
          <p:grpSpPr>
            <a:xfrm>
              <a:off x="903098" y="1179665"/>
              <a:ext cx="80700" cy="1526144"/>
              <a:chOff x="903098" y="1179665"/>
              <a:chExt cx="80700" cy="1526144"/>
            </a:xfrm>
          </p:grpSpPr>
          <p:sp>
            <p:nvSpPr>
              <p:cNvPr id="10426" name="Google Shape;10426;p7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76"/>
            <p:cNvGrpSpPr/>
            <p:nvPr/>
          </p:nvGrpSpPr>
          <p:grpSpPr>
            <a:xfrm>
              <a:off x="1076958" y="1179665"/>
              <a:ext cx="80700" cy="1526144"/>
              <a:chOff x="1076958" y="1179665"/>
              <a:chExt cx="80700" cy="1526144"/>
            </a:xfrm>
          </p:grpSpPr>
          <p:sp>
            <p:nvSpPr>
              <p:cNvPr id="10437" name="Google Shape;10437;p7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76"/>
            <p:cNvGrpSpPr/>
            <p:nvPr/>
          </p:nvGrpSpPr>
          <p:grpSpPr>
            <a:xfrm>
              <a:off x="1247707" y="1179665"/>
              <a:ext cx="80700" cy="1526144"/>
              <a:chOff x="1247707" y="1179665"/>
              <a:chExt cx="80700" cy="1526144"/>
            </a:xfrm>
          </p:grpSpPr>
          <p:sp>
            <p:nvSpPr>
              <p:cNvPr id="10448" name="Google Shape;10448;p7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76"/>
            <p:cNvGrpSpPr/>
            <p:nvPr/>
          </p:nvGrpSpPr>
          <p:grpSpPr>
            <a:xfrm>
              <a:off x="1421567" y="1179665"/>
              <a:ext cx="80700" cy="1526144"/>
              <a:chOff x="1421567" y="1179665"/>
              <a:chExt cx="80700" cy="1526144"/>
            </a:xfrm>
          </p:grpSpPr>
          <p:sp>
            <p:nvSpPr>
              <p:cNvPr id="10459" name="Google Shape;10459;p7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76"/>
            <p:cNvGrpSpPr/>
            <p:nvPr/>
          </p:nvGrpSpPr>
          <p:grpSpPr>
            <a:xfrm>
              <a:off x="1592327" y="1179665"/>
              <a:ext cx="80700" cy="1526144"/>
              <a:chOff x="1592327" y="1179665"/>
              <a:chExt cx="80700" cy="1526144"/>
            </a:xfrm>
          </p:grpSpPr>
          <p:sp>
            <p:nvSpPr>
              <p:cNvPr id="10470" name="Google Shape;10470;p7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76"/>
            <p:cNvGrpSpPr/>
            <p:nvPr/>
          </p:nvGrpSpPr>
          <p:grpSpPr>
            <a:xfrm>
              <a:off x="1766187" y="1179665"/>
              <a:ext cx="80700" cy="1526144"/>
              <a:chOff x="1766187" y="1179665"/>
              <a:chExt cx="80700" cy="1526144"/>
            </a:xfrm>
          </p:grpSpPr>
          <p:sp>
            <p:nvSpPr>
              <p:cNvPr id="10481" name="Google Shape;10481;p7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76"/>
            <p:cNvGrpSpPr/>
            <p:nvPr/>
          </p:nvGrpSpPr>
          <p:grpSpPr>
            <a:xfrm>
              <a:off x="1936935" y="1179665"/>
              <a:ext cx="80700" cy="1526144"/>
              <a:chOff x="1936935" y="1179665"/>
              <a:chExt cx="80700" cy="1526144"/>
            </a:xfrm>
          </p:grpSpPr>
          <p:sp>
            <p:nvSpPr>
              <p:cNvPr id="10492" name="Google Shape;10492;p7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76"/>
            <p:cNvGrpSpPr/>
            <p:nvPr/>
          </p:nvGrpSpPr>
          <p:grpSpPr>
            <a:xfrm>
              <a:off x="2110795" y="1179665"/>
              <a:ext cx="80700" cy="1526144"/>
              <a:chOff x="2110795" y="1179665"/>
              <a:chExt cx="80700" cy="1526144"/>
            </a:xfrm>
          </p:grpSpPr>
          <p:sp>
            <p:nvSpPr>
              <p:cNvPr id="10503" name="Google Shape;10503;p7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76"/>
            <p:cNvGrpSpPr/>
            <p:nvPr/>
          </p:nvGrpSpPr>
          <p:grpSpPr>
            <a:xfrm>
              <a:off x="2284655" y="1179665"/>
              <a:ext cx="80700" cy="1526144"/>
              <a:chOff x="2284655" y="1179665"/>
              <a:chExt cx="80700" cy="1526144"/>
            </a:xfrm>
          </p:grpSpPr>
          <p:sp>
            <p:nvSpPr>
              <p:cNvPr id="10514" name="Google Shape;10514;p7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24" name="Google Shape;10524;p76"/>
          <p:cNvGrpSpPr/>
          <p:nvPr/>
        </p:nvGrpSpPr>
        <p:grpSpPr>
          <a:xfrm>
            <a:off x="2603245" y="985011"/>
            <a:ext cx="1364248" cy="1102133"/>
            <a:chOff x="2623904" y="1198803"/>
            <a:chExt cx="1364248" cy="1102133"/>
          </a:xfrm>
        </p:grpSpPr>
        <p:grpSp>
          <p:nvGrpSpPr>
            <p:cNvPr id="10525" name="Google Shape;10525;p76"/>
            <p:cNvGrpSpPr/>
            <p:nvPr/>
          </p:nvGrpSpPr>
          <p:grpSpPr>
            <a:xfrm>
              <a:off x="2623907" y="1198803"/>
              <a:ext cx="1364245" cy="273000"/>
              <a:chOff x="2623907" y="1198803"/>
              <a:chExt cx="1364245" cy="273000"/>
            </a:xfrm>
          </p:grpSpPr>
          <p:sp>
            <p:nvSpPr>
              <p:cNvPr id="10526" name="Google Shape;10526;p7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76"/>
            <p:cNvGrpSpPr/>
            <p:nvPr/>
          </p:nvGrpSpPr>
          <p:grpSpPr>
            <a:xfrm>
              <a:off x="2623904" y="1476964"/>
              <a:ext cx="1364245" cy="273000"/>
              <a:chOff x="2623904" y="1476964"/>
              <a:chExt cx="1364245" cy="273000"/>
            </a:xfrm>
          </p:grpSpPr>
          <p:sp>
            <p:nvSpPr>
              <p:cNvPr id="10532" name="Google Shape;10532;p7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76"/>
            <p:cNvGrpSpPr/>
            <p:nvPr/>
          </p:nvGrpSpPr>
          <p:grpSpPr>
            <a:xfrm>
              <a:off x="2623907" y="1749775"/>
              <a:ext cx="1364245" cy="273000"/>
              <a:chOff x="2623907" y="1749775"/>
              <a:chExt cx="1364245" cy="273000"/>
            </a:xfrm>
          </p:grpSpPr>
          <p:sp>
            <p:nvSpPr>
              <p:cNvPr id="10538" name="Google Shape;10538;p7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76"/>
            <p:cNvGrpSpPr/>
            <p:nvPr/>
          </p:nvGrpSpPr>
          <p:grpSpPr>
            <a:xfrm>
              <a:off x="2623904" y="2027936"/>
              <a:ext cx="1364245" cy="273000"/>
              <a:chOff x="2623904" y="2027936"/>
              <a:chExt cx="1364245" cy="273000"/>
            </a:xfrm>
          </p:grpSpPr>
          <p:sp>
            <p:nvSpPr>
              <p:cNvPr id="10544" name="Google Shape;10544;p7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9" name="Google Shape;10549;p76"/>
          <p:cNvGrpSpPr/>
          <p:nvPr/>
        </p:nvGrpSpPr>
        <p:grpSpPr>
          <a:xfrm>
            <a:off x="2592706" y="2444193"/>
            <a:ext cx="1387541" cy="159124"/>
            <a:chOff x="3200660" y="2180272"/>
            <a:chExt cx="2563824" cy="378237"/>
          </a:xfrm>
        </p:grpSpPr>
        <p:sp>
          <p:nvSpPr>
            <p:cNvPr id="10550" name="Google Shape;10550;p7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76"/>
          <p:cNvGrpSpPr/>
          <p:nvPr/>
        </p:nvGrpSpPr>
        <p:grpSpPr>
          <a:xfrm>
            <a:off x="2589231" y="2722018"/>
            <a:ext cx="1390502" cy="159625"/>
            <a:chOff x="3530150" y="2790075"/>
            <a:chExt cx="1962600" cy="225300"/>
          </a:xfrm>
        </p:grpSpPr>
        <p:sp>
          <p:nvSpPr>
            <p:cNvPr id="10569" name="Google Shape;10569;p7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6"/>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76"/>
          <p:cNvGrpSpPr/>
          <p:nvPr/>
        </p:nvGrpSpPr>
        <p:grpSpPr>
          <a:xfrm>
            <a:off x="2589884" y="3000344"/>
            <a:ext cx="1411629" cy="153761"/>
            <a:chOff x="3558802" y="4011427"/>
            <a:chExt cx="1866000" cy="111300"/>
          </a:xfrm>
        </p:grpSpPr>
        <p:sp>
          <p:nvSpPr>
            <p:cNvPr id="10572" name="Google Shape;10572;p7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76"/>
          <p:cNvGrpSpPr/>
          <p:nvPr/>
        </p:nvGrpSpPr>
        <p:grpSpPr>
          <a:xfrm>
            <a:off x="2589576" y="2205744"/>
            <a:ext cx="1383503" cy="119749"/>
            <a:chOff x="3465975" y="2270276"/>
            <a:chExt cx="1986364" cy="171929"/>
          </a:xfrm>
        </p:grpSpPr>
        <p:sp>
          <p:nvSpPr>
            <p:cNvPr id="10575" name="Google Shape;10575;p7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76"/>
          <p:cNvGrpSpPr/>
          <p:nvPr/>
        </p:nvGrpSpPr>
        <p:grpSpPr>
          <a:xfrm>
            <a:off x="2600584" y="3569394"/>
            <a:ext cx="1369531" cy="195460"/>
            <a:chOff x="723300" y="4253549"/>
            <a:chExt cx="2276482" cy="324900"/>
          </a:xfrm>
        </p:grpSpPr>
        <p:sp>
          <p:nvSpPr>
            <p:cNvPr id="10584" name="Google Shape;10584;p7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76"/>
          <p:cNvGrpSpPr/>
          <p:nvPr/>
        </p:nvGrpSpPr>
        <p:grpSpPr>
          <a:xfrm>
            <a:off x="2590145" y="3270574"/>
            <a:ext cx="1389066" cy="180119"/>
            <a:chOff x="705948" y="3788465"/>
            <a:chExt cx="2308953" cy="299400"/>
          </a:xfrm>
        </p:grpSpPr>
        <p:sp>
          <p:nvSpPr>
            <p:cNvPr id="10590" name="Google Shape;10590;p7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76"/>
          <p:cNvGrpSpPr/>
          <p:nvPr/>
        </p:nvGrpSpPr>
        <p:grpSpPr>
          <a:xfrm>
            <a:off x="2638082" y="3883554"/>
            <a:ext cx="1304609" cy="294074"/>
            <a:chOff x="2658741" y="4097347"/>
            <a:chExt cx="1304609" cy="294074"/>
          </a:xfrm>
        </p:grpSpPr>
        <p:grpSp>
          <p:nvGrpSpPr>
            <p:cNvPr id="10596" name="Google Shape;10596;p76"/>
            <p:cNvGrpSpPr/>
            <p:nvPr/>
          </p:nvGrpSpPr>
          <p:grpSpPr>
            <a:xfrm>
              <a:off x="2658741" y="4097347"/>
              <a:ext cx="118572" cy="294074"/>
              <a:chOff x="3343310" y="4475555"/>
              <a:chExt cx="127717" cy="316753"/>
            </a:xfrm>
          </p:grpSpPr>
          <p:sp>
            <p:nvSpPr>
              <p:cNvPr id="10597" name="Google Shape;10597;p7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76"/>
            <p:cNvGrpSpPr/>
            <p:nvPr/>
          </p:nvGrpSpPr>
          <p:grpSpPr>
            <a:xfrm>
              <a:off x="3815519" y="4098388"/>
              <a:ext cx="147831" cy="291991"/>
              <a:chOff x="3527539" y="4476677"/>
              <a:chExt cx="159232" cy="314510"/>
            </a:xfrm>
          </p:grpSpPr>
          <p:sp>
            <p:nvSpPr>
              <p:cNvPr id="10600" name="Google Shape;10600;p7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76"/>
            <p:cNvGrpSpPr/>
            <p:nvPr/>
          </p:nvGrpSpPr>
          <p:grpSpPr>
            <a:xfrm>
              <a:off x="3511696" y="4098388"/>
              <a:ext cx="147831" cy="291991"/>
              <a:chOff x="3527539" y="4476677"/>
              <a:chExt cx="159232" cy="314510"/>
            </a:xfrm>
          </p:grpSpPr>
          <p:sp>
            <p:nvSpPr>
              <p:cNvPr id="10603" name="Google Shape;10603;p7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76"/>
            <p:cNvGrpSpPr/>
            <p:nvPr/>
          </p:nvGrpSpPr>
          <p:grpSpPr>
            <a:xfrm>
              <a:off x="3207874" y="4098388"/>
              <a:ext cx="147831" cy="291991"/>
              <a:chOff x="3527539" y="4476677"/>
              <a:chExt cx="159232" cy="314510"/>
            </a:xfrm>
          </p:grpSpPr>
          <p:sp>
            <p:nvSpPr>
              <p:cNvPr id="10606" name="Google Shape;10606;p7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76"/>
            <p:cNvGrpSpPr/>
            <p:nvPr/>
          </p:nvGrpSpPr>
          <p:grpSpPr>
            <a:xfrm>
              <a:off x="2933305" y="4097347"/>
              <a:ext cx="118572" cy="294074"/>
              <a:chOff x="3343310" y="4475555"/>
              <a:chExt cx="127717" cy="316753"/>
            </a:xfrm>
          </p:grpSpPr>
          <p:sp>
            <p:nvSpPr>
              <p:cNvPr id="10609" name="Google Shape;10609;p7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1" name="Google Shape;10611;p76"/>
          <p:cNvGrpSpPr/>
          <p:nvPr/>
        </p:nvGrpSpPr>
        <p:grpSpPr>
          <a:xfrm>
            <a:off x="4256912" y="1866676"/>
            <a:ext cx="1433821" cy="191501"/>
            <a:chOff x="4273350" y="2080469"/>
            <a:chExt cx="1433821" cy="191501"/>
          </a:xfrm>
        </p:grpSpPr>
        <p:grpSp>
          <p:nvGrpSpPr>
            <p:cNvPr id="10612" name="Google Shape;10612;p76"/>
            <p:cNvGrpSpPr/>
            <p:nvPr/>
          </p:nvGrpSpPr>
          <p:grpSpPr>
            <a:xfrm>
              <a:off x="4273350" y="2080469"/>
              <a:ext cx="1433821" cy="0"/>
              <a:chOff x="5224975" y="2962250"/>
              <a:chExt cx="1544400" cy="0"/>
            </a:xfrm>
          </p:grpSpPr>
          <p:cxnSp>
            <p:nvCxnSpPr>
              <p:cNvPr id="10613" name="Google Shape;10613;p7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614" name="Google Shape;10614;p7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615" name="Google Shape;10615;p76"/>
            <p:cNvGrpSpPr/>
            <p:nvPr/>
          </p:nvGrpSpPr>
          <p:grpSpPr>
            <a:xfrm>
              <a:off x="4273350" y="2271969"/>
              <a:ext cx="1433821" cy="0"/>
              <a:chOff x="5224975" y="2962250"/>
              <a:chExt cx="1544400" cy="0"/>
            </a:xfrm>
          </p:grpSpPr>
          <p:cxnSp>
            <p:nvCxnSpPr>
              <p:cNvPr id="10616" name="Google Shape;10616;p7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617" name="Google Shape;10617;p7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618" name="Google Shape;10618;p76"/>
          <p:cNvGrpSpPr/>
          <p:nvPr/>
        </p:nvGrpSpPr>
        <p:grpSpPr>
          <a:xfrm>
            <a:off x="4258467" y="969244"/>
            <a:ext cx="1430711" cy="743389"/>
            <a:chOff x="5159450" y="1919950"/>
            <a:chExt cx="1541050" cy="862500"/>
          </a:xfrm>
        </p:grpSpPr>
        <p:sp>
          <p:nvSpPr>
            <p:cNvPr id="10619" name="Google Shape;10619;p7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620" name="Google Shape;10620;p76"/>
            <p:cNvGrpSpPr/>
            <p:nvPr/>
          </p:nvGrpSpPr>
          <p:grpSpPr>
            <a:xfrm>
              <a:off x="5159450" y="1919950"/>
              <a:ext cx="1541050" cy="862500"/>
              <a:chOff x="5159450" y="1919950"/>
              <a:chExt cx="1541050" cy="862500"/>
            </a:xfrm>
          </p:grpSpPr>
          <p:cxnSp>
            <p:nvCxnSpPr>
              <p:cNvPr id="10621" name="Google Shape;10621;p7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622" name="Google Shape;10622;p7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623" name="Google Shape;10623;p76"/>
          <p:cNvGrpSpPr/>
          <p:nvPr/>
        </p:nvGrpSpPr>
        <p:grpSpPr>
          <a:xfrm>
            <a:off x="4248581" y="2192571"/>
            <a:ext cx="1450484" cy="1052087"/>
            <a:chOff x="5230575" y="1554475"/>
            <a:chExt cx="2137150" cy="1550150"/>
          </a:xfrm>
        </p:grpSpPr>
        <p:sp>
          <p:nvSpPr>
            <p:cNvPr id="10624" name="Google Shape;10624;p7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76"/>
          <p:cNvGrpSpPr/>
          <p:nvPr/>
        </p:nvGrpSpPr>
        <p:grpSpPr>
          <a:xfrm rot="10800000">
            <a:off x="4265131" y="3284761"/>
            <a:ext cx="1417383" cy="887946"/>
            <a:chOff x="5645403" y="2920021"/>
            <a:chExt cx="2650800" cy="2180614"/>
          </a:xfrm>
        </p:grpSpPr>
        <p:sp>
          <p:nvSpPr>
            <p:cNvPr id="10638" name="Google Shape;10638;p7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39" name="Google Shape;10639;p76"/>
            <p:cNvCxnSpPr>
              <a:stCxn id="1063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640" name="Google Shape;10640;p7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41" name="Google Shape;10641;p76"/>
            <p:cNvCxnSpPr>
              <a:endCxn id="1064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642" name="Google Shape;10642;p7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43" name="Google Shape;10643;p76"/>
            <p:cNvCxnSpPr>
              <a:stCxn id="1064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644" name="Google Shape;10644;p7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45" name="Google Shape;10645;p76"/>
            <p:cNvCxnSpPr>
              <a:endCxn id="1064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646" name="Google Shape;10646;p76"/>
          <p:cNvGrpSpPr/>
          <p:nvPr/>
        </p:nvGrpSpPr>
        <p:grpSpPr>
          <a:xfrm>
            <a:off x="7365491" y="2188116"/>
            <a:ext cx="1071743" cy="1021579"/>
            <a:chOff x="7189833" y="2022667"/>
            <a:chExt cx="1251159" cy="1192597"/>
          </a:xfrm>
        </p:grpSpPr>
        <p:sp>
          <p:nvSpPr>
            <p:cNvPr id="10647" name="Google Shape;10647;p7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76"/>
          <p:cNvGrpSpPr/>
          <p:nvPr/>
        </p:nvGrpSpPr>
        <p:grpSpPr>
          <a:xfrm>
            <a:off x="706762" y="2614523"/>
            <a:ext cx="1695374" cy="1560837"/>
            <a:chOff x="727421" y="2828315"/>
            <a:chExt cx="1695374" cy="1560837"/>
          </a:xfrm>
        </p:grpSpPr>
        <p:grpSp>
          <p:nvGrpSpPr>
            <p:cNvPr id="10652" name="Google Shape;10652;p76"/>
            <p:cNvGrpSpPr/>
            <p:nvPr/>
          </p:nvGrpSpPr>
          <p:grpSpPr>
            <a:xfrm>
              <a:off x="819108" y="2882501"/>
              <a:ext cx="103104" cy="1426186"/>
              <a:chOff x="4674013" y="3100904"/>
              <a:chExt cx="122758" cy="1698043"/>
            </a:xfrm>
          </p:grpSpPr>
          <p:sp>
            <p:nvSpPr>
              <p:cNvPr id="10653" name="Google Shape;10653;p7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76"/>
            <p:cNvGrpSpPr/>
            <p:nvPr/>
          </p:nvGrpSpPr>
          <p:grpSpPr>
            <a:xfrm>
              <a:off x="1062475" y="2882501"/>
              <a:ext cx="103104" cy="1426186"/>
              <a:chOff x="4940438" y="3100904"/>
              <a:chExt cx="122758" cy="1698043"/>
            </a:xfrm>
          </p:grpSpPr>
          <p:sp>
            <p:nvSpPr>
              <p:cNvPr id="10661" name="Google Shape;10661;p7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76"/>
            <p:cNvGrpSpPr/>
            <p:nvPr/>
          </p:nvGrpSpPr>
          <p:grpSpPr>
            <a:xfrm>
              <a:off x="1299324" y="2882501"/>
              <a:ext cx="103104" cy="1426186"/>
              <a:chOff x="5206863" y="3100904"/>
              <a:chExt cx="122758" cy="1698043"/>
            </a:xfrm>
          </p:grpSpPr>
          <p:sp>
            <p:nvSpPr>
              <p:cNvPr id="10669" name="Google Shape;10669;p7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76"/>
            <p:cNvGrpSpPr/>
            <p:nvPr/>
          </p:nvGrpSpPr>
          <p:grpSpPr>
            <a:xfrm>
              <a:off x="1786057" y="2882501"/>
              <a:ext cx="103104" cy="1426186"/>
              <a:chOff x="6006138" y="3143629"/>
              <a:chExt cx="122758" cy="1698043"/>
            </a:xfrm>
          </p:grpSpPr>
          <p:sp>
            <p:nvSpPr>
              <p:cNvPr id="10677" name="Google Shape;10677;p7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76"/>
            <p:cNvGrpSpPr/>
            <p:nvPr/>
          </p:nvGrpSpPr>
          <p:grpSpPr>
            <a:xfrm>
              <a:off x="2029422" y="2882501"/>
              <a:ext cx="103104" cy="1426186"/>
              <a:chOff x="6805413" y="3100904"/>
              <a:chExt cx="122758" cy="1698043"/>
            </a:xfrm>
          </p:grpSpPr>
          <p:sp>
            <p:nvSpPr>
              <p:cNvPr id="10685" name="Google Shape;10685;p7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76"/>
            <p:cNvGrpSpPr/>
            <p:nvPr/>
          </p:nvGrpSpPr>
          <p:grpSpPr>
            <a:xfrm>
              <a:off x="727421" y="2828315"/>
              <a:ext cx="1695374" cy="1560837"/>
              <a:chOff x="734799" y="2782450"/>
              <a:chExt cx="1571100" cy="1577400"/>
            </a:xfrm>
          </p:grpSpPr>
          <p:cxnSp>
            <p:nvCxnSpPr>
              <p:cNvPr id="10693" name="Google Shape;10693;p7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694" name="Google Shape;10694;p7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695" name="Google Shape;10695;p76"/>
            <p:cNvGrpSpPr/>
            <p:nvPr/>
          </p:nvGrpSpPr>
          <p:grpSpPr>
            <a:xfrm>
              <a:off x="2272795" y="2882501"/>
              <a:ext cx="103104" cy="1426186"/>
              <a:chOff x="5206863" y="3100904"/>
              <a:chExt cx="122758" cy="1698043"/>
            </a:xfrm>
          </p:grpSpPr>
          <p:sp>
            <p:nvSpPr>
              <p:cNvPr id="10696" name="Google Shape;10696;p7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76"/>
            <p:cNvGrpSpPr/>
            <p:nvPr/>
          </p:nvGrpSpPr>
          <p:grpSpPr>
            <a:xfrm>
              <a:off x="1542694" y="2882501"/>
              <a:ext cx="103104" cy="1426186"/>
              <a:chOff x="6006138" y="3143629"/>
              <a:chExt cx="122758" cy="1698043"/>
            </a:xfrm>
          </p:grpSpPr>
          <p:sp>
            <p:nvSpPr>
              <p:cNvPr id="10704" name="Google Shape;10704;p7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11" name="Google Shape;10711;p76"/>
          <p:cNvGrpSpPr/>
          <p:nvPr/>
        </p:nvGrpSpPr>
        <p:grpSpPr>
          <a:xfrm>
            <a:off x="5915341" y="2192094"/>
            <a:ext cx="1248543" cy="1025319"/>
            <a:chOff x="5183758" y="1210600"/>
            <a:chExt cx="3605380" cy="2960783"/>
          </a:xfrm>
        </p:grpSpPr>
        <p:sp>
          <p:nvSpPr>
            <p:cNvPr id="10712" name="Google Shape;10712;p7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16" name="Google Shape;10716;p7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717" name="Google Shape;10717;p7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718" name="Google Shape;10718;p7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719" name="Google Shape;10719;p7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720" name="Google Shape;10720;p7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76"/>
          <p:cNvGrpSpPr/>
          <p:nvPr/>
        </p:nvGrpSpPr>
        <p:grpSpPr>
          <a:xfrm>
            <a:off x="5772403" y="3330411"/>
            <a:ext cx="2664831" cy="843440"/>
            <a:chOff x="5916567" y="1099697"/>
            <a:chExt cx="2556683" cy="809211"/>
          </a:xfrm>
        </p:grpSpPr>
        <p:sp>
          <p:nvSpPr>
            <p:cNvPr id="10722" name="Google Shape;10722;p7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76"/>
          <p:cNvGrpSpPr/>
          <p:nvPr/>
        </p:nvGrpSpPr>
        <p:grpSpPr>
          <a:xfrm>
            <a:off x="5879943" y="979270"/>
            <a:ext cx="1299851" cy="1023338"/>
            <a:chOff x="5900602" y="1193063"/>
            <a:chExt cx="1299851" cy="1023338"/>
          </a:xfrm>
        </p:grpSpPr>
        <p:grpSp>
          <p:nvGrpSpPr>
            <p:cNvPr id="10731" name="Google Shape;10731;p76"/>
            <p:cNvGrpSpPr/>
            <p:nvPr/>
          </p:nvGrpSpPr>
          <p:grpSpPr>
            <a:xfrm>
              <a:off x="6743564" y="1193063"/>
              <a:ext cx="456889" cy="700379"/>
              <a:chOff x="6743564" y="1193063"/>
              <a:chExt cx="456889" cy="700379"/>
            </a:xfrm>
          </p:grpSpPr>
          <p:grpSp>
            <p:nvGrpSpPr>
              <p:cNvPr id="10732" name="Google Shape;10732;p76"/>
              <p:cNvGrpSpPr/>
              <p:nvPr/>
            </p:nvGrpSpPr>
            <p:grpSpPr>
              <a:xfrm>
                <a:off x="6743564" y="1690731"/>
                <a:ext cx="214402" cy="202710"/>
                <a:chOff x="6743564" y="1690731"/>
                <a:chExt cx="214402" cy="202710"/>
              </a:xfrm>
            </p:grpSpPr>
            <p:sp>
              <p:nvSpPr>
                <p:cNvPr id="10733" name="Google Shape;10733;p7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76"/>
              <p:cNvGrpSpPr/>
              <p:nvPr/>
            </p:nvGrpSpPr>
            <p:grpSpPr>
              <a:xfrm>
                <a:off x="6915505" y="1193063"/>
                <a:ext cx="284947" cy="589637"/>
                <a:chOff x="6915505" y="1193063"/>
                <a:chExt cx="284947" cy="589637"/>
              </a:xfrm>
            </p:grpSpPr>
            <p:sp>
              <p:nvSpPr>
                <p:cNvPr id="10736" name="Google Shape;10736;p7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37" name="Google Shape;10737;p7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738" name="Google Shape;10738;p76"/>
            <p:cNvGrpSpPr/>
            <p:nvPr/>
          </p:nvGrpSpPr>
          <p:grpSpPr>
            <a:xfrm>
              <a:off x="6520337" y="1193063"/>
              <a:ext cx="341815" cy="801589"/>
              <a:chOff x="6520337" y="1193063"/>
              <a:chExt cx="341815" cy="801589"/>
            </a:xfrm>
          </p:grpSpPr>
          <p:grpSp>
            <p:nvGrpSpPr>
              <p:cNvPr id="10739" name="Google Shape;10739;p76"/>
              <p:cNvGrpSpPr/>
              <p:nvPr/>
            </p:nvGrpSpPr>
            <p:grpSpPr>
              <a:xfrm>
                <a:off x="6520337" y="1589527"/>
                <a:ext cx="213950" cy="405125"/>
                <a:chOff x="6520337" y="1589527"/>
                <a:chExt cx="213950" cy="405125"/>
              </a:xfrm>
            </p:grpSpPr>
            <p:sp>
              <p:nvSpPr>
                <p:cNvPr id="10740" name="Google Shape;10740;p7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76"/>
              <p:cNvGrpSpPr/>
              <p:nvPr/>
            </p:nvGrpSpPr>
            <p:grpSpPr>
              <a:xfrm>
                <a:off x="6577204" y="1193063"/>
                <a:ext cx="284947" cy="453562"/>
                <a:chOff x="6577204" y="1193063"/>
                <a:chExt cx="284947" cy="453562"/>
              </a:xfrm>
            </p:grpSpPr>
            <p:sp>
              <p:nvSpPr>
                <p:cNvPr id="10743" name="Google Shape;10743;p7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44" name="Google Shape;10744;p7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745" name="Google Shape;10745;p76"/>
            <p:cNvGrpSpPr/>
            <p:nvPr/>
          </p:nvGrpSpPr>
          <p:grpSpPr>
            <a:xfrm>
              <a:off x="6238903" y="1193063"/>
              <a:ext cx="300475" cy="901782"/>
              <a:chOff x="6238903" y="1193063"/>
              <a:chExt cx="300475" cy="901782"/>
            </a:xfrm>
          </p:grpSpPr>
          <p:grpSp>
            <p:nvGrpSpPr>
              <p:cNvPr id="10746" name="Google Shape;10746;p76"/>
              <p:cNvGrpSpPr/>
              <p:nvPr/>
            </p:nvGrpSpPr>
            <p:grpSpPr>
              <a:xfrm>
                <a:off x="6290865" y="1489315"/>
                <a:ext cx="248514" cy="605530"/>
                <a:chOff x="6290865" y="1489315"/>
                <a:chExt cx="248514" cy="605530"/>
              </a:xfrm>
            </p:grpSpPr>
            <p:sp>
              <p:nvSpPr>
                <p:cNvPr id="10747" name="Google Shape;10747;p7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76"/>
              <p:cNvGrpSpPr/>
              <p:nvPr/>
            </p:nvGrpSpPr>
            <p:grpSpPr>
              <a:xfrm>
                <a:off x="6238903" y="1193063"/>
                <a:ext cx="284947" cy="327512"/>
                <a:chOff x="6238903" y="1193063"/>
                <a:chExt cx="284947" cy="327512"/>
              </a:xfrm>
            </p:grpSpPr>
            <p:sp>
              <p:nvSpPr>
                <p:cNvPr id="10750" name="Google Shape;10750;p7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51" name="Google Shape;10751;p7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752" name="Google Shape;10752;p76"/>
            <p:cNvGrpSpPr/>
            <p:nvPr/>
          </p:nvGrpSpPr>
          <p:grpSpPr>
            <a:xfrm>
              <a:off x="5900602" y="1193063"/>
              <a:ext cx="444345" cy="1023338"/>
              <a:chOff x="5900602" y="1193063"/>
              <a:chExt cx="444345" cy="1023338"/>
            </a:xfrm>
          </p:grpSpPr>
          <p:grpSp>
            <p:nvGrpSpPr>
              <p:cNvPr id="10753" name="Google Shape;10753;p76"/>
              <p:cNvGrpSpPr/>
              <p:nvPr/>
            </p:nvGrpSpPr>
            <p:grpSpPr>
              <a:xfrm>
                <a:off x="6046501" y="1367785"/>
                <a:ext cx="298446" cy="848616"/>
                <a:chOff x="6046501" y="1367785"/>
                <a:chExt cx="298446" cy="848616"/>
              </a:xfrm>
            </p:grpSpPr>
            <p:sp>
              <p:nvSpPr>
                <p:cNvPr id="10754" name="Google Shape;10754;p7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76"/>
              <p:cNvGrpSpPr/>
              <p:nvPr/>
            </p:nvGrpSpPr>
            <p:grpSpPr>
              <a:xfrm>
                <a:off x="5900602" y="1193063"/>
                <a:ext cx="284947" cy="182312"/>
                <a:chOff x="5900602" y="1193063"/>
                <a:chExt cx="284947" cy="182312"/>
              </a:xfrm>
            </p:grpSpPr>
            <p:sp>
              <p:nvSpPr>
                <p:cNvPr id="10757" name="Google Shape;10757;p7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58" name="Google Shape;10758;p7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759" name="Google Shape;10759;p76"/>
          <p:cNvGrpSpPr/>
          <p:nvPr/>
        </p:nvGrpSpPr>
        <p:grpSpPr>
          <a:xfrm>
            <a:off x="7217825" y="979415"/>
            <a:ext cx="1219413" cy="1051365"/>
            <a:chOff x="7287122" y="1165658"/>
            <a:chExt cx="1219413" cy="1051365"/>
          </a:xfrm>
        </p:grpSpPr>
        <p:grpSp>
          <p:nvGrpSpPr>
            <p:cNvPr id="10760" name="Google Shape;10760;p76"/>
            <p:cNvGrpSpPr/>
            <p:nvPr/>
          </p:nvGrpSpPr>
          <p:grpSpPr>
            <a:xfrm>
              <a:off x="7287122" y="1969723"/>
              <a:ext cx="1219413" cy="247300"/>
              <a:chOff x="7287122" y="1969723"/>
              <a:chExt cx="1219413" cy="247300"/>
            </a:xfrm>
          </p:grpSpPr>
          <p:sp>
            <p:nvSpPr>
              <p:cNvPr id="10761" name="Google Shape;10761;p7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2" name="Google Shape;10762;p76"/>
              <p:cNvGrpSpPr/>
              <p:nvPr/>
            </p:nvGrpSpPr>
            <p:grpSpPr>
              <a:xfrm>
                <a:off x="7287122" y="2063892"/>
                <a:ext cx="1151753" cy="73428"/>
                <a:chOff x="7287122" y="2063892"/>
                <a:chExt cx="1151753" cy="73428"/>
              </a:xfrm>
            </p:grpSpPr>
            <p:sp>
              <p:nvSpPr>
                <p:cNvPr id="10763" name="Google Shape;10763;p7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64" name="Google Shape;10764;p7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765" name="Google Shape;10765;p76"/>
            <p:cNvGrpSpPr/>
            <p:nvPr/>
          </p:nvGrpSpPr>
          <p:grpSpPr>
            <a:xfrm>
              <a:off x="7287122" y="1712201"/>
              <a:ext cx="1219403" cy="246767"/>
              <a:chOff x="7287122" y="1712201"/>
              <a:chExt cx="1219403" cy="246767"/>
            </a:xfrm>
          </p:grpSpPr>
          <p:sp>
            <p:nvSpPr>
              <p:cNvPr id="10766" name="Google Shape;10766;p7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7" name="Google Shape;10767;p76"/>
              <p:cNvGrpSpPr/>
              <p:nvPr/>
            </p:nvGrpSpPr>
            <p:grpSpPr>
              <a:xfrm>
                <a:off x="7287122" y="1842861"/>
                <a:ext cx="1005303" cy="73419"/>
                <a:chOff x="7287122" y="1842861"/>
                <a:chExt cx="1005303" cy="73419"/>
              </a:xfrm>
            </p:grpSpPr>
            <p:sp>
              <p:nvSpPr>
                <p:cNvPr id="10768" name="Google Shape;10768;p7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69" name="Google Shape;10769;p7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770" name="Google Shape;10770;p76"/>
            <p:cNvGrpSpPr/>
            <p:nvPr/>
          </p:nvGrpSpPr>
          <p:grpSpPr>
            <a:xfrm>
              <a:off x="7287122" y="1447520"/>
              <a:ext cx="1219403" cy="286667"/>
              <a:chOff x="7287122" y="1447520"/>
              <a:chExt cx="1219403" cy="286667"/>
            </a:xfrm>
          </p:grpSpPr>
          <p:sp>
            <p:nvSpPr>
              <p:cNvPr id="10771" name="Google Shape;10771;p7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2" name="Google Shape;10772;p76"/>
              <p:cNvGrpSpPr/>
              <p:nvPr/>
            </p:nvGrpSpPr>
            <p:grpSpPr>
              <a:xfrm>
                <a:off x="7287122" y="1581977"/>
                <a:ext cx="852803" cy="73428"/>
                <a:chOff x="7287122" y="1581977"/>
                <a:chExt cx="852803" cy="73428"/>
              </a:xfrm>
            </p:grpSpPr>
            <p:sp>
              <p:nvSpPr>
                <p:cNvPr id="10773" name="Google Shape;10773;p7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74" name="Google Shape;10774;p7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775" name="Google Shape;10775;p76"/>
            <p:cNvGrpSpPr/>
            <p:nvPr/>
          </p:nvGrpSpPr>
          <p:grpSpPr>
            <a:xfrm>
              <a:off x="7287122" y="1165658"/>
              <a:ext cx="1219403" cy="344253"/>
              <a:chOff x="7287122" y="1165658"/>
              <a:chExt cx="1219403" cy="344253"/>
            </a:xfrm>
          </p:grpSpPr>
          <p:sp>
            <p:nvSpPr>
              <p:cNvPr id="10776" name="Google Shape;10776;p7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7" name="Google Shape;10777;p76"/>
              <p:cNvGrpSpPr/>
              <p:nvPr/>
            </p:nvGrpSpPr>
            <p:grpSpPr>
              <a:xfrm>
                <a:off x="7287122" y="1341025"/>
                <a:ext cx="695703" cy="73419"/>
                <a:chOff x="7287122" y="1341025"/>
                <a:chExt cx="695703" cy="73419"/>
              </a:xfrm>
            </p:grpSpPr>
            <p:sp>
              <p:nvSpPr>
                <p:cNvPr id="10778" name="Google Shape;10778;p7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79" name="Google Shape;10779;p7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83" name="Shape 10783"/>
        <p:cNvGrpSpPr/>
        <p:nvPr/>
      </p:nvGrpSpPr>
      <p:grpSpPr>
        <a:xfrm>
          <a:off x="0" y="0"/>
          <a:ext cx="0" cy="0"/>
          <a:chOff x="0" y="0"/>
          <a:chExt cx="0" cy="0"/>
        </a:xfrm>
      </p:grpSpPr>
      <p:grpSp>
        <p:nvGrpSpPr>
          <p:cNvPr id="10784" name="Google Shape;10784;p77"/>
          <p:cNvGrpSpPr/>
          <p:nvPr/>
        </p:nvGrpSpPr>
        <p:grpSpPr>
          <a:xfrm>
            <a:off x="846551" y="2291587"/>
            <a:ext cx="415546" cy="355053"/>
            <a:chOff x="866243" y="2291587"/>
            <a:chExt cx="415546" cy="355053"/>
          </a:xfrm>
        </p:grpSpPr>
        <p:sp>
          <p:nvSpPr>
            <p:cNvPr id="10785" name="Google Shape;10785;p77"/>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7"/>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7"/>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7"/>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7"/>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0" name="Google Shape;10790;p77"/>
          <p:cNvSpPr/>
          <p:nvPr/>
        </p:nvSpPr>
        <p:spPr>
          <a:xfrm>
            <a:off x="1392102"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1" name="Google Shape;10791;p77"/>
          <p:cNvGrpSpPr/>
          <p:nvPr/>
        </p:nvGrpSpPr>
        <p:grpSpPr>
          <a:xfrm>
            <a:off x="1938828" y="2302574"/>
            <a:ext cx="359213" cy="327807"/>
            <a:chOff x="1958520" y="2302574"/>
            <a:chExt cx="359213" cy="327807"/>
          </a:xfrm>
        </p:grpSpPr>
        <p:sp>
          <p:nvSpPr>
            <p:cNvPr id="10792" name="Google Shape;10792;p77"/>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7"/>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7"/>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77"/>
          <p:cNvGrpSpPr/>
          <p:nvPr/>
        </p:nvGrpSpPr>
        <p:grpSpPr>
          <a:xfrm>
            <a:off x="2560190" y="2287427"/>
            <a:ext cx="207582" cy="359594"/>
            <a:chOff x="2656082" y="2287427"/>
            <a:chExt cx="207582" cy="359594"/>
          </a:xfrm>
        </p:grpSpPr>
        <p:sp>
          <p:nvSpPr>
            <p:cNvPr id="10796" name="Google Shape;10796;p77"/>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7"/>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7"/>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7"/>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77"/>
          <p:cNvGrpSpPr/>
          <p:nvPr/>
        </p:nvGrpSpPr>
        <p:grpSpPr>
          <a:xfrm>
            <a:off x="3029961" y="2321468"/>
            <a:ext cx="362991" cy="290018"/>
            <a:chOff x="3049653" y="2321468"/>
            <a:chExt cx="362991" cy="290018"/>
          </a:xfrm>
        </p:grpSpPr>
        <p:sp>
          <p:nvSpPr>
            <p:cNvPr id="10801" name="Google Shape;10801;p77"/>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7"/>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7"/>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7"/>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77"/>
          <p:cNvGrpSpPr/>
          <p:nvPr/>
        </p:nvGrpSpPr>
        <p:grpSpPr>
          <a:xfrm>
            <a:off x="3544551" y="2289904"/>
            <a:ext cx="422342" cy="355243"/>
            <a:chOff x="3564243" y="2289904"/>
            <a:chExt cx="422342" cy="355243"/>
          </a:xfrm>
        </p:grpSpPr>
        <p:sp>
          <p:nvSpPr>
            <p:cNvPr id="10806" name="Google Shape;10806;p77"/>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7"/>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7"/>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7"/>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7"/>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1" name="Google Shape;10811;p77"/>
          <p:cNvSpPr/>
          <p:nvPr/>
        </p:nvSpPr>
        <p:spPr>
          <a:xfrm>
            <a:off x="4124143"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2" name="Google Shape;10812;p77"/>
          <p:cNvGrpSpPr/>
          <p:nvPr/>
        </p:nvGrpSpPr>
        <p:grpSpPr>
          <a:xfrm>
            <a:off x="4668202" y="2289713"/>
            <a:ext cx="359594" cy="353909"/>
            <a:chOff x="4687894" y="2289713"/>
            <a:chExt cx="359594" cy="353909"/>
          </a:xfrm>
        </p:grpSpPr>
        <p:sp>
          <p:nvSpPr>
            <p:cNvPr id="10813" name="Google Shape;10813;p77"/>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7"/>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7"/>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6" name="Google Shape;10816;p77"/>
          <p:cNvSpPr/>
          <p:nvPr/>
        </p:nvSpPr>
        <p:spPr>
          <a:xfrm>
            <a:off x="5214928"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7" name="Google Shape;10817;p77"/>
          <p:cNvGrpSpPr/>
          <p:nvPr/>
        </p:nvGrpSpPr>
        <p:grpSpPr>
          <a:xfrm>
            <a:off x="6352932" y="2308227"/>
            <a:ext cx="263567" cy="317614"/>
            <a:chOff x="6421399" y="2308227"/>
            <a:chExt cx="263567" cy="317614"/>
          </a:xfrm>
        </p:grpSpPr>
        <p:sp>
          <p:nvSpPr>
            <p:cNvPr id="10818" name="Google Shape;10818;p77"/>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7"/>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7"/>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7"/>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77"/>
          <p:cNvGrpSpPr/>
          <p:nvPr/>
        </p:nvGrpSpPr>
        <p:grpSpPr>
          <a:xfrm>
            <a:off x="6850501" y="2295620"/>
            <a:ext cx="360356" cy="343462"/>
            <a:chOff x="6870193" y="2295620"/>
            <a:chExt cx="360356" cy="343462"/>
          </a:xfrm>
        </p:grpSpPr>
        <p:sp>
          <p:nvSpPr>
            <p:cNvPr id="10823" name="Google Shape;10823;p77"/>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7"/>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77"/>
          <p:cNvGrpSpPr/>
          <p:nvPr/>
        </p:nvGrpSpPr>
        <p:grpSpPr>
          <a:xfrm>
            <a:off x="7421773" y="2302860"/>
            <a:ext cx="342192" cy="327140"/>
            <a:chOff x="7441465" y="2302860"/>
            <a:chExt cx="342192" cy="327140"/>
          </a:xfrm>
        </p:grpSpPr>
        <p:sp>
          <p:nvSpPr>
            <p:cNvPr id="10826" name="Google Shape;10826;p77"/>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7"/>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77"/>
          <p:cNvGrpSpPr/>
          <p:nvPr/>
        </p:nvGrpSpPr>
        <p:grpSpPr>
          <a:xfrm>
            <a:off x="7969991" y="2350207"/>
            <a:ext cx="332761" cy="234066"/>
            <a:chOff x="7989683" y="2350207"/>
            <a:chExt cx="332761" cy="234066"/>
          </a:xfrm>
        </p:grpSpPr>
        <p:sp>
          <p:nvSpPr>
            <p:cNvPr id="10829" name="Google Shape;10829;p77"/>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7"/>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7"/>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7"/>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7"/>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7"/>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77"/>
          <p:cNvGrpSpPr/>
          <p:nvPr/>
        </p:nvGrpSpPr>
        <p:grpSpPr>
          <a:xfrm>
            <a:off x="5803602" y="2309751"/>
            <a:ext cx="315327" cy="314978"/>
            <a:chOff x="5823294" y="2309751"/>
            <a:chExt cx="315327" cy="314978"/>
          </a:xfrm>
        </p:grpSpPr>
        <p:sp>
          <p:nvSpPr>
            <p:cNvPr id="10836" name="Google Shape;10836;p77"/>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7"/>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7"/>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7"/>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7"/>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7"/>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7"/>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7"/>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7"/>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7"/>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7"/>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7"/>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7"/>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7"/>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7"/>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7"/>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7"/>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77"/>
          <p:cNvGrpSpPr/>
          <p:nvPr/>
        </p:nvGrpSpPr>
        <p:grpSpPr>
          <a:xfrm>
            <a:off x="2477583" y="2744159"/>
            <a:ext cx="370930" cy="370549"/>
            <a:chOff x="2497275" y="2744159"/>
            <a:chExt cx="370930" cy="370549"/>
          </a:xfrm>
        </p:grpSpPr>
        <p:sp>
          <p:nvSpPr>
            <p:cNvPr id="10854" name="Google Shape;10854;p77"/>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7"/>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7"/>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7"/>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7"/>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7"/>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77"/>
          <p:cNvGrpSpPr/>
          <p:nvPr/>
        </p:nvGrpSpPr>
        <p:grpSpPr>
          <a:xfrm>
            <a:off x="841248" y="2746477"/>
            <a:ext cx="371883" cy="365691"/>
            <a:chOff x="860940" y="2746477"/>
            <a:chExt cx="371883" cy="365691"/>
          </a:xfrm>
        </p:grpSpPr>
        <p:sp>
          <p:nvSpPr>
            <p:cNvPr id="10861" name="Google Shape;10861;p77"/>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7"/>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7"/>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7"/>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7"/>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77"/>
          <p:cNvGrpSpPr/>
          <p:nvPr/>
        </p:nvGrpSpPr>
        <p:grpSpPr>
          <a:xfrm>
            <a:off x="1431144" y="2766258"/>
            <a:ext cx="283985" cy="341080"/>
            <a:chOff x="1493849" y="2775533"/>
            <a:chExt cx="283985" cy="341080"/>
          </a:xfrm>
        </p:grpSpPr>
        <p:sp>
          <p:nvSpPr>
            <p:cNvPr id="10867" name="Google Shape;10867;p77"/>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7"/>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77"/>
          <p:cNvGrpSpPr/>
          <p:nvPr/>
        </p:nvGrpSpPr>
        <p:grpSpPr>
          <a:xfrm>
            <a:off x="1933144" y="2774422"/>
            <a:ext cx="372835" cy="342573"/>
            <a:chOff x="1952836" y="2774422"/>
            <a:chExt cx="372835" cy="342573"/>
          </a:xfrm>
        </p:grpSpPr>
        <p:sp>
          <p:nvSpPr>
            <p:cNvPr id="10870" name="Google Shape;10870;p77"/>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7"/>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7"/>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77"/>
          <p:cNvGrpSpPr/>
          <p:nvPr/>
        </p:nvGrpSpPr>
        <p:grpSpPr>
          <a:xfrm>
            <a:off x="3060224" y="2744477"/>
            <a:ext cx="332729" cy="372518"/>
            <a:chOff x="3079916" y="2744477"/>
            <a:chExt cx="332729" cy="372518"/>
          </a:xfrm>
        </p:grpSpPr>
        <p:sp>
          <p:nvSpPr>
            <p:cNvPr id="10874" name="Google Shape;10874;p77"/>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7"/>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7"/>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77"/>
          <p:cNvGrpSpPr/>
          <p:nvPr/>
        </p:nvGrpSpPr>
        <p:grpSpPr>
          <a:xfrm>
            <a:off x="3600884" y="2745525"/>
            <a:ext cx="336889" cy="355592"/>
            <a:chOff x="3620576" y="2745525"/>
            <a:chExt cx="336889" cy="355592"/>
          </a:xfrm>
        </p:grpSpPr>
        <p:sp>
          <p:nvSpPr>
            <p:cNvPr id="10878" name="Google Shape;10878;p77"/>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7"/>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77"/>
          <p:cNvGrpSpPr/>
          <p:nvPr/>
        </p:nvGrpSpPr>
        <p:grpSpPr>
          <a:xfrm>
            <a:off x="4107123" y="2760704"/>
            <a:ext cx="380393" cy="363118"/>
            <a:chOff x="4126815" y="2760704"/>
            <a:chExt cx="380393" cy="363118"/>
          </a:xfrm>
        </p:grpSpPr>
        <p:sp>
          <p:nvSpPr>
            <p:cNvPr id="10881" name="Google Shape;10881;p77"/>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7"/>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7"/>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7"/>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77"/>
          <p:cNvGrpSpPr/>
          <p:nvPr/>
        </p:nvGrpSpPr>
        <p:grpSpPr>
          <a:xfrm>
            <a:off x="4656294" y="2745684"/>
            <a:ext cx="381346" cy="368644"/>
            <a:chOff x="4675986" y="2745684"/>
            <a:chExt cx="381346" cy="368644"/>
          </a:xfrm>
        </p:grpSpPr>
        <p:sp>
          <p:nvSpPr>
            <p:cNvPr id="10886" name="Google Shape;10886;p77"/>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7"/>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77"/>
          <p:cNvGrpSpPr/>
          <p:nvPr/>
        </p:nvGrpSpPr>
        <p:grpSpPr>
          <a:xfrm>
            <a:off x="5200924" y="2791061"/>
            <a:ext cx="373185" cy="302466"/>
            <a:chOff x="5220616" y="2791061"/>
            <a:chExt cx="373185" cy="302466"/>
          </a:xfrm>
        </p:grpSpPr>
        <p:sp>
          <p:nvSpPr>
            <p:cNvPr id="10889" name="Google Shape;10889;p77"/>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7"/>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7"/>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7"/>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7"/>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7"/>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7"/>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7"/>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7"/>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7"/>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7"/>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7"/>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7"/>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7"/>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7"/>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7"/>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7"/>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7"/>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77"/>
          <p:cNvGrpSpPr/>
          <p:nvPr/>
        </p:nvGrpSpPr>
        <p:grpSpPr>
          <a:xfrm>
            <a:off x="5768969" y="2772517"/>
            <a:ext cx="284366" cy="344097"/>
            <a:chOff x="5864861" y="2772517"/>
            <a:chExt cx="284366" cy="344097"/>
          </a:xfrm>
        </p:grpSpPr>
        <p:sp>
          <p:nvSpPr>
            <p:cNvPr id="10908" name="Google Shape;10908;p77"/>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7"/>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7"/>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7"/>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7"/>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7"/>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4" name="Google Shape;10914;p77"/>
          <p:cNvSpPr/>
          <p:nvPr/>
        </p:nvSpPr>
        <p:spPr>
          <a:xfrm>
            <a:off x="6321177"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5" name="Google Shape;10915;p77"/>
          <p:cNvGrpSpPr/>
          <p:nvPr/>
        </p:nvGrpSpPr>
        <p:grpSpPr>
          <a:xfrm>
            <a:off x="6954467" y="2789537"/>
            <a:ext cx="255247" cy="327458"/>
            <a:chOff x="6974158" y="2789537"/>
            <a:chExt cx="255247" cy="327458"/>
          </a:xfrm>
        </p:grpSpPr>
        <p:sp>
          <p:nvSpPr>
            <p:cNvPr id="10916" name="Google Shape;10916;p77"/>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7"/>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7"/>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7"/>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7"/>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7"/>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77"/>
          <p:cNvGrpSpPr/>
          <p:nvPr/>
        </p:nvGrpSpPr>
        <p:grpSpPr>
          <a:xfrm>
            <a:off x="7511005" y="2790299"/>
            <a:ext cx="244291" cy="326314"/>
            <a:chOff x="7530697" y="2790299"/>
            <a:chExt cx="244291" cy="326314"/>
          </a:xfrm>
        </p:grpSpPr>
        <p:sp>
          <p:nvSpPr>
            <p:cNvPr id="10923" name="Google Shape;10923;p77"/>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7"/>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7"/>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7"/>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7"/>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7"/>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77"/>
          <p:cNvGrpSpPr/>
          <p:nvPr/>
        </p:nvGrpSpPr>
        <p:grpSpPr>
          <a:xfrm>
            <a:off x="7968499" y="2832248"/>
            <a:ext cx="332348" cy="283985"/>
            <a:chOff x="7988191" y="2832248"/>
            <a:chExt cx="332348" cy="283985"/>
          </a:xfrm>
        </p:grpSpPr>
        <p:sp>
          <p:nvSpPr>
            <p:cNvPr id="10930" name="Google Shape;10930;p77"/>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7"/>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7"/>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3" name="Google Shape;10933;p77"/>
          <p:cNvSpPr/>
          <p:nvPr/>
        </p:nvSpPr>
        <p:spPr>
          <a:xfrm>
            <a:off x="2478726"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4" name="Google Shape;10934;p77"/>
          <p:cNvGrpSpPr/>
          <p:nvPr/>
        </p:nvGrpSpPr>
        <p:grpSpPr>
          <a:xfrm>
            <a:off x="3568748" y="3258368"/>
            <a:ext cx="364484" cy="262423"/>
            <a:chOff x="3588440" y="3258368"/>
            <a:chExt cx="364484" cy="262423"/>
          </a:xfrm>
        </p:grpSpPr>
        <p:sp>
          <p:nvSpPr>
            <p:cNvPr id="10935" name="Google Shape;10935;p77"/>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7"/>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7"/>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7"/>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7"/>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7"/>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1" name="Google Shape;10941;p77"/>
          <p:cNvSpPr/>
          <p:nvPr/>
        </p:nvSpPr>
        <p:spPr>
          <a:xfrm>
            <a:off x="5243634"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2" name="Google Shape;10942;p77"/>
          <p:cNvGrpSpPr/>
          <p:nvPr/>
        </p:nvGrpSpPr>
        <p:grpSpPr>
          <a:xfrm>
            <a:off x="5746125" y="3227724"/>
            <a:ext cx="364865" cy="324822"/>
            <a:chOff x="5765817" y="3227724"/>
            <a:chExt cx="364865" cy="324822"/>
          </a:xfrm>
        </p:grpSpPr>
        <p:sp>
          <p:nvSpPr>
            <p:cNvPr id="10943" name="Google Shape;10943;p77"/>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7"/>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7"/>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77"/>
          <p:cNvGrpSpPr/>
          <p:nvPr/>
        </p:nvGrpSpPr>
        <p:grpSpPr>
          <a:xfrm>
            <a:off x="6208891" y="3237664"/>
            <a:ext cx="446539" cy="303895"/>
            <a:chOff x="6228583" y="3237664"/>
            <a:chExt cx="446539" cy="303895"/>
          </a:xfrm>
        </p:grpSpPr>
        <p:sp>
          <p:nvSpPr>
            <p:cNvPr id="10947" name="Google Shape;10947;p77"/>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7"/>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7"/>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7"/>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7"/>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7"/>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7"/>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7"/>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7"/>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7"/>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7"/>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7"/>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7"/>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7"/>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7"/>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7"/>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7"/>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77"/>
          <p:cNvGrpSpPr/>
          <p:nvPr/>
        </p:nvGrpSpPr>
        <p:grpSpPr>
          <a:xfrm>
            <a:off x="846170" y="3207306"/>
            <a:ext cx="364484" cy="364897"/>
            <a:chOff x="865862" y="3207306"/>
            <a:chExt cx="364484" cy="364897"/>
          </a:xfrm>
        </p:grpSpPr>
        <p:sp>
          <p:nvSpPr>
            <p:cNvPr id="10965" name="Google Shape;10965;p77"/>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7"/>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7"/>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7"/>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7"/>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7"/>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7"/>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7"/>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7"/>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7"/>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7"/>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7"/>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7"/>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7"/>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77"/>
          <p:cNvGrpSpPr/>
          <p:nvPr/>
        </p:nvGrpSpPr>
        <p:grpSpPr>
          <a:xfrm>
            <a:off x="1384925" y="3226962"/>
            <a:ext cx="370168" cy="325965"/>
            <a:chOff x="1404617" y="3226962"/>
            <a:chExt cx="370168" cy="325965"/>
          </a:xfrm>
        </p:grpSpPr>
        <p:sp>
          <p:nvSpPr>
            <p:cNvPr id="10980" name="Google Shape;10980;p77"/>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7"/>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7"/>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7"/>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7"/>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7"/>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7"/>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7"/>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7"/>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77"/>
          <p:cNvGrpSpPr/>
          <p:nvPr/>
        </p:nvGrpSpPr>
        <p:grpSpPr>
          <a:xfrm>
            <a:off x="1933711" y="3216094"/>
            <a:ext cx="366389" cy="354481"/>
            <a:chOff x="1954741" y="3212419"/>
            <a:chExt cx="366389" cy="354481"/>
          </a:xfrm>
        </p:grpSpPr>
        <p:sp>
          <p:nvSpPr>
            <p:cNvPr id="10990" name="Google Shape;10990;p77"/>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7"/>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7"/>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7"/>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7"/>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7"/>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7"/>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77"/>
          <p:cNvGrpSpPr/>
          <p:nvPr/>
        </p:nvGrpSpPr>
        <p:grpSpPr>
          <a:xfrm>
            <a:off x="3023547" y="3215626"/>
            <a:ext cx="366008" cy="348670"/>
            <a:chOff x="3043239" y="3215626"/>
            <a:chExt cx="366008" cy="348670"/>
          </a:xfrm>
        </p:grpSpPr>
        <p:sp>
          <p:nvSpPr>
            <p:cNvPr id="10998" name="Google Shape;10998;p77"/>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7"/>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77"/>
          <p:cNvGrpSpPr/>
          <p:nvPr/>
        </p:nvGrpSpPr>
        <p:grpSpPr>
          <a:xfrm>
            <a:off x="4198641" y="3184982"/>
            <a:ext cx="209107" cy="383442"/>
            <a:chOff x="4218333" y="3184982"/>
            <a:chExt cx="209107" cy="383442"/>
          </a:xfrm>
        </p:grpSpPr>
        <p:sp>
          <p:nvSpPr>
            <p:cNvPr id="11001" name="Google Shape;11001;p77"/>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7"/>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3" name="Google Shape;11003;p77"/>
          <p:cNvSpPr/>
          <p:nvPr/>
        </p:nvSpPr>
        <p:spPr>
          <a:xfrm>
            <a:off x="4797127"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4" name="Google Shape;11004;p77"/>
          <p:cNvGrpSpPr/>
          <p:nvPr/>
        </p:nvGrpSpPr>
        <p:grpSpPr>
          <a:xfrm>
            <a:off x="6876953" y="3216007"/>
            <a:ext cx="322917" cy="347876"/>
            <a:chOff x="6896644" y="3216007"/>
            <a:chExt cx="322917" cy="347876"/>
          </a:xfrm>
        </p:grpSpPr>
        <p:sp>
          <p:nvSpPr>
            <p:cNvPr id="11005" name="Google Shape;11005;p77"/>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7"/>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7"/>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7"/>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7"/>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7"/>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7"/>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77"/>
          <p:cNvGrpSpPr/>
          <p:nvPr/>
        </p:nvGrpSpPr>
        <p:grpSpPr>
          <a:xfrm>
            <a:off x="7409674" y="3223183"/>
            <a:ext cx="334634" cy="333904"/>
            <a:chOff x="7429366" y="3223183"/>
            <a:chExt cx="334634" cy="333904"/>
          </a:xfrm>
        </p:grpSpPr>
        <p:sp>
          <p:nvSpPr>
            <p:cNvPr id="11013" name="Google Shape;11013;p77"/>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7"/>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5" name="Google Shape;11015;p77"/>
          <p:cNvSpPr/>
          <p:nvPr/>
        </p:nvSpPr>
        <p:spPr>
          <a:xfrm>
            <a:off x="8059604"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6" name="Google Shape;11016;p77"/>
          <p:cNvGrpSpPr/>
          <p:nvPr/>
        </p:nvGrpSpPr>
        <p:grpSpPr>
          <a:xfrm>
            <a:off x="5196764" y="3725484"/>
            <a:ext cx="356196" cy="265631"/>
            <a:chOff x="5216456" y="3725484"/>
            <a:chExt cx="356196" cy="265631"/>
          </a:xfrm>
        </p:grpSpPr>
        <p:sp>
          <p:nvSpPr>
            <p:cNvPr id="11017" name="Google Shape;11017;p77"/>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7"/>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77"/>
          <p:cNvGrpSpPr/>
          <p:nvPr/>
        </p:nvGrpSpPr>
        <p:grpSpPr>
          <a:xfrm>
            <a:off x="6829701" y="3733994"/>
            <a:ext cx="355053" cy="248038"/>
            <a:chOff x="6849393" y="3733994"/>
            <a:chExt cx="355053" cy="248038"/>
          </a:xfrm>
        </p:grpSpPr>
        <p:sp>
          <p:nvSpPr>
            <p:cNvPr id="11020" name="Google Shape;11020;p77"/>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7"/>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7"/>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7"/>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7"/>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77"/>
          <p:cNvGrpSpPr/>
          <p:nvPr/>
        </p:nvGrpSpPr>
        <p:grpSpPr>
          <a:xfrm>
            <a:off x="7899305" y="3714687"/>
            <a:ext cx="392111" cy="280206"/>
            <a:chOff x="7918997" y="3714687"/>
            <a:chExt cx="392111" cy="280206"/>
          </a:xfrm>
        </p:grpSpPr>
        <p:sp>
          <p:nvSpPr>
            <p:cNvPr id="11026" name="Google Shape;11026;p77"/>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7"/>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7"/>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7"/>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7"/>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1" name="Google Shape;11031;p77"/>
          <p:cNvSpPr/>
          <p:nvPr/>
        </p:nvSpPr>
        <p:spPr>
          <a:xfrm>
            <a:off x="847662"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2" name="Google Shape;11032;p77"/>
          <p:cNvGrpSpPr/>
          <p:nvPr/>
        </p:nvGrpSpPr>
        <p:grpSpPr>
          <a:xfrm>
            <a:off x="1389085" y="3680964"/>
            <a:ext cx="357720" cy="355148"/>
            <a:chOff x="1408777" y="3680964"/>
            <a:chExt cx="357720" cy="355148"/>
          </a:xfrm>
        </p:grpSpPr>
        <p:sp>
          <p:nvSpPr>
            <p:cNvPr id="11033" name="Google Shape;11033;p77"/>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7"/>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7"/>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7"/>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7"/>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77"/>
          <p:cNvGrpSpPr/>
          <p:nvPr/>
        </p:nvGrpSpPr>
        <p:grpSpPr>
          <a:xfrm>
            <a:off x="1933144" y="3680964"/>
            <a:ext cx="357720" cy="355148"/>
            <a:chOff x="1952836" y="3680964"/>
            <a:chExt cx="357720" cy="355148"/>
          </a:xfrm>
        </p:grpSpPr>
        <p:sp>
          <p:nvSpPr>
            <p:cNvPr id="11039" name="Google Shape;11039;p77"/>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7"/>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7"/>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7"/>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7"/>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77"/>
          <p:cNvGrpSpPr/>
          <p:nvPr/>
        </p:nvGrpSpPr>
        <p:grpSpPr>
          <a:xfrm>
            <a:off x="2477202" y="3680964"/>
            <a:ext cx="357720" cy="355148"/>
            <a:chOff x="2496894" y="3680964"/>
            <a:chExt cx="357720" cy="355148"/>
          </a:xfrm>
        </p:grpSpPr>
        <p:sp>
          <p:nvSpPr>
            <p:cNvPr id="11045" name="Google Shape;11045;p77"/>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7"/>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7"/>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7"/>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7"/>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77"/>
          <p:cNvGrpSpPr/>
          <p:nvPr/>
        </p:nvGrpSpPr>
        <p:grpSpPr>
          <a:xfrm>
            <a:off x="3021292" y="3681059"/>
            <a:ext cx="356164" cy="355815"/>
            <a:chOff x="3040984" y="3681059"/>
            <a:chExt cx="356164" cy="355815"/>
          </a:xfrm>
        </p:grpSpPr>
        <p:sp>
          <p:nvSpPr>
            <p:cNvPr id="11051" name="Google Shape;11051;p77"/>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7"/>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7"/>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77"/>
          <p:cNvGrpSpPr/>
          <p:nvPr/>
        </p:nvGrpSpPr>
        <p:grpSpPr>
          <a:xfrm>
            <a:off x="3564589" y="3699191"/>
            <a:ext cx="358069" cy="317995"/>
            <a:chOff x="3584280" y="3699191"/>
            <a:chExt cx="358069" cy="317995"/>
          </a:xfrm>
        </p:grpSpPr>
        <p:sp>
          <p:nvSpPr>
            <p:cNvPr id="11055" name="Google Shape;11055;p77"/>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7"/>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7"/>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7"/>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77"/>
          <p:cNvGrpSpPr/>
          <p:nvPr/>
        </p:nvGrpSpPr>
        <p:grpSpPr>
          <a:xfrm>
            <a:off x="4109790" y="3681059"/>
            <a:ext cx="355402" cy="354291"/>
            <a:chOff x="4129482" y="3681059"/>
            <a:chExt cx="355402" cy="354291"/>
          </a:xfrm>
        </p:grpSpPr>
        <p:sp>
          <p:nvSpPr>
            <p:cNvPr id="11060" name="Google Shape;11060;p77"/>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7"/>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7"/>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7"/>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77"/>
          <p:cNvGrpSpPr/>
          <p:nvPr/>
        </p:nvGrpSpPr>
        <p:grpSpPr>
          <a:xfrm>
            <a:off x="4653849" y="3680297"/>
            <a:ext cx="355434" cy="355815"/>
            <a:chOff x="4673540" y="3680297"/>
            <a:chExt cx="355434" cy="355815"/>
          </a:xfrm>
        </p:grpSpPr>
        <p:sp>
          <p:nvSpPr>
            <p:cNvPr id="11065" name="Google Shape;11065;p77"/>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7"/>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7"/>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77"/>
          <p:cNvGrpSpPr/>
          <p:nvPr/>
        </p:nvGrpSpPr>
        <p:grpSpPr>
          <a:xfrm>
            <a:off x="5759716" y="3699191"/>
            <a:ext cx="317645" cy="318757"/>
            <a:chOff x="5779408" y="3699191"/>
            <a:chExt cx="317645" cy="318757"/>
          </a:xfrm>
        </p:grpSpPr>
        <p:sp>
          <p:nvSpPr>
            <p:cNvPr id="11069" name="Google Shape;11069;p77"/>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7"/>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1" name="Google Shape;11071;p77"/>
          <p:cNvSpPr/>
          <p:nvPr/>
        </p:nvSpPr>
        <p:spPr>
          <a:xfrm>
            <a:off x="6284881"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2" name="Google Shape;11072;p77"/>
          <p:cNvGrpSpPr/>
          <p:nvPr/>
        </p:nvGrpSpPr>
        <p:grpSpPr>
          <a:xfrm>
            <a:off x="7370743" y="3680868"/>
            <a:ext cx="372073" cy="355243"/>
            <a:chOff x="7390435" y="3680868"/>
            <a:chExt cx="372073" cy="355243"/>
          </a:xfrm>
        </p:grpSpPr>
        <p:sp>
          <p:nvSpPr>
            <p:cNvPr id="11073" name="Google Shape;11073;p77"/>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7"/>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7"/>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7"/>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7"/>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7"/>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77"/>
          <p:cNvGrpSpPr/>
          <p:nvPr/>
        </p:nvGrpSpPr>
        <p:grpSpPr>
          <a:xfrm>
            <a:off x="1656276" y="4125629"/>
            <a:ext cx="374709" cy="374010"/>
            <a:chOff x="1421638" y="4125629"/>
            <a:chExt cx="374709" cy="374010"/>
          </a:xfrm>
        </p:grpSpPr>
        <p:sp>
          <p:nvSpPr>
            <p:cNvPr id="11080" name="Google Shape;11080;p77"/>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7"/>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77"/>
          <p:cNvGrpSpPr/>
          <p:nvPr/>
        </p:nvGrpSpPr>
        <p:grpSpPr>
          <a:xfrm>
            <a:off x="2207892" y="4156304"/>
            <a:ext cx="357720" cy="342192"/>
            <a:chOff x="1973254" y="4156304"/>
            <a:chExt cx="357720" cy="342192"/>
          </a:xfrm>
        </p:grpSpPr>
        <p:sp>
          <p:nvSpPr>
            <p:cNvPr id="11083" name="Google Shape;11083;p77"/>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7"/>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7"/>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7"/>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7"/>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7"/>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77"/>
          <p:cNvGrpSpPr/>
          <p:nvPr/>
        </p:nvGrpSpPr>
        <p:grpSpPr>
          <a:xfrm>
            <a:off x="2758397" y="4135505"/>
            <a:ext cx="341049" cy="340318"/>
            <a:chOff x="2523759" y="4135505"/>
            <a:chExt cx="341049" cy="340318"/>
          </a:xfrm>
        </p:grpSpPr>
        <p:sp>
          <p:nvSpPr>
            <p:cNvPr id="11090" name="Google Shape;11090;p77"/>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7"/>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77"/>
          <p:cNvGrpSpPr/>
          <p:nvPr/>
        </p:nvGrpSpPr>
        <p:grpSpPr>
          <a:xfrm>
            <a:off x="3275241" y="4130360"/>
            <a:ext cx="392079" cy="350353"/>
            <a:chOff x="3040603" y="4130360"/>
            <a:chExt cx="392079" cy="350353"/>
          </a:xfrm>
        </p:grpSpPr>
        <p:sp>
          <p:nvSpPr>
            <p:cNvPr id="11093" name="Google Shape;11093;p77"/>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7"/>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7"/>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7"/>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7"/>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7"/>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7"/>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7"/>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7"/>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7"/>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77"/>
          <p:cNvGrpSpPr/>
          <p:nvPr/>
        </p:nvGrpSpPr>
        <p:grpSpPr>
          <a:xfrm>
            <a:off x="3896782" y="4135505"/>
            <a:ext cx="232955" cy="340318"/>
            <a:chOff x="3662144" y="4135505"/>
            <a:chExt cx="232955" cy="340318"/>
          </a:xfrm>
        </p:grpSpPr>
        <p:sp>
          <p:nvSpPr>
            <p:cNvPr id="11104" name="Google Shape;11104;p77"/>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7"/>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7"/>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7"/>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77"/>
          <p:cNvGrpSpPr/>
          <p:nvPr/>
        </p:nvGrpSpPr>
        <p:grpSpPr>
          <a:xfrm>
            <a:off x="4383776" y="4121151"/>
            <a:ext cx="344065" cy="368644"/>
            <a:chOff x="4149138" y="4121151"/>
            <a:chExt cx="344065" cy="368644"/>
          </a:xfrm>
        </p:grpSpPr>
        <p:sp>
          <p:nvSpPr>
            <p:cNvPr id="11109" name="Google Shape;11109;p77"/>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7"/>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7"/>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7"/>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7"/>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7"/>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7"/>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7"/>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7"/>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7"/>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7"/>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7"/>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1" name="Google Shape;11121;p77"/>
          <p:cNvSpPr/>
          <p:nvPr/>
        </p:nvSpPr>
        <p:spPr>
          <a:xfrm>
            <a:off x="4926692"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2" name="Google Shape;11122;p77"/>
          <p:cNvGrpSpPr/>
          <p:nvPr/>
        </p:nvGrpSpPr>
        <p:grpSpPr>
          <a:xfrm>
            <a:off x="5440900" y="4174817"/>
            <a:ext cx="397763" cy="262804"/>
            <a:chOff x="5206262" y="4174817"/>
            <a:chExt cx="397763" cy="262804"/>
          </a:xfrm>
        </p:grpSpPr>
        <p:sp>
          <p:nvSpPr>
            <p:cNvPr id="11123" name="Google Shape;11123;p77"/>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7"/>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7"/>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7"/>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7"/>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7"/>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7"/>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77"/>
          <p:cNvGrpSpPr/>
          <p:nvPr/>
        </p:nvGrpSpPr>
        <p:grpSpPr>
          <a:xfrm>
            <a:off x="5962254" y="4204699"/>
            <a:ext cx="440505" cy="290018"/>
            <a:chOff x="5727616" y="4204699"/>
            <a:chExt cx="440505" cy="290018"/>
          </a:xfrm>
        </p:grpSpPr>
        <p:sp>
          <p:nvSpPr>
            <p:cNvPr id="11131" name="Google Shape;11131;p77"/>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7"/>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7"/>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7"/>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7"/>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7"/>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7"/>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7"/>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77"/>
          <p:cNvGrpSpPr/>
          <p:nvPr/>
        </p:nvGrpSpPr>
        <p:grpSpPr>
          <a:xfrm>
            <a:off x="6644701" y="4135124"/>
            <a:ext cx="159950" cy="364516"/>
            <a:chOff x="6410063" y="4135124"/>
            <a:chExt cx="159950" cy="364516"/>
          </a:xfrm>
        </p:grpSpPr>
        <p:sp>
          <p:nvSpPr>
            <p:cNvPr id="11140" name="Google Shape;11140;p7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77"/>
          <p:cNvGrpSpPr/>
          <p:nvPr/>
        </p:nvGrpSpPr>
        <p:grpSpPr>
          <a:xfrm>
            <a:off x="7159290" y="4135505"/>
            <a:ext cx="214378" cy="364135"/>
            <a:chOff x="6924652" y="4135505"/>
            <a:chExt cx="214378" cy="364135"/>
          </a:xfrm>
        </p:grpSpPr>
        <p:sp>
          <p:nvSpPr>
            <p:cNvPr id="11145" name="Google Shape;11145;p7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7"/>
          <p:cNvGrpSpPr/>
          <p:nvPr/>
        </p:nvGrpSpPr>
        <p:grpSpPr>
          <a:xfrm>
            <a:off x="7619389" y="4147984"/>
            <a:ext cx="380012" cy="351274"/>
            <a:chOff x="7384751" y="4147984"/>
            <a:chExt cx="380012" cy="351274"/>
          </a:xfrm>
        </p:grpSpPr>
        <p:sp>
          <p:nvSpPr>
            <p:cNvPr id="11150" name="Google Shape;11150;p77"/>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7"/>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7"/>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7"/>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7"/>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5" name="Google Shape;11155;p77"/>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156" name="Google Shape;11156;p7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1157" name="Google Shape;11157;p77"/>
          <p:cNvGrpSpPr/>
          <p:nvPr/>
        </p:nvGrpSpPr>
        <p:grpSpPr>
          <a:xfrm>
            <a:off x="1105215" y="4124000"/>
            <a:ext cx="374177" cy="374263"/>
            <a:chOff x="775325" y="4143525"/>
            <a:chExt cx="468776" cy="468884"/>
          </a:xfrm>
        </p:grpSpPr>
        <p:sp>
          <p:nvSpPr>
            <p:cNvPr id="11158" name="Google Shape;11158;p77"/>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7"/>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7"/>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7"/>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5" name="Shape 11165"/>
        <p:cNvGrpSpPr/>
        <p:nvPr/>
      </p:nvGrpSpPr>
      <p:grpSpPr>
        <a:xfrm>
          <a:off x="0" y="0"/>
          <a:ext cx="0" cy="0"/>
          <a:chOff x="0" y="0"/>
          <a:chExt cx="0" cy="0"/>
        </a:xfrm>
      </p:grpSpPr>
      <p:grpSp>
        <p:nvGrpSpPr>
          <p:cNvPr id="11166" name="Google Shape;11166;p78"/>
          <p:cNvGrpSpPr/>
          <p:nvPr/>
        </p:nvGrpSpPr>
        <p:grpSpPr>
          <a:xfrm>
            <a:off x="1989449" y="4101269"/>
            <a:ext cx="374774" cy="346073"/>
            <a:chOff x="1989449" y="4282269"/>
            <a:chExt cx="374774" cy="346073"/>
          </a:xfrm>
        </p:grpSpPr>
        <p:sp>
          <p:nvSpPr>
            <p:cNvPr id="11167" name="Google Shape;11167;p78"/>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8"/>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8"/>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8"/>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8"/>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78"/>
          <p:cNvGrpSpPr/>
          <p:nvPr/>
        </p:nvGrpSpPr>
        <p:grpSpPr>
          <a:xfrm>
            <a:off x="2487439" y="4099740"/>
            <a:ext cx="198775" cy="348972"/>
            <a:chOff x="2487439" y="4280740"/>
            <a:chExt cx="198775" cy="348972"/>
          </a:xfrm>
        </p:grpSpPr>
        <p:sp>
          <p:nvSpPr>
            <p:cNvPr id="11173" name="Google Shape;11173;p78"/>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8"/>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8"/>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8"/>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78"/>
          <p:cNvGrpSpPr/>
          <p:nvPr/>
        </p:nvGrpSpPr>
        <p:grpSpPr>
          <a:xfrm>
            <a:off x="2810958" y="4092923"/>
            <a:ext cx="353145" cy="361873"/>
            <a:chOff x="2810958" y="4273923"/>
            <a:chExt cx="353145" cy="361873"/>
          </a:xfrm>
        </p:grpSpPr>
        <p:sp>
          <p:nvSpPr>
            <p:cNvPr id="11178" name="Google Shape;11178;p78"/>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8"/>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8"/>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8"/>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8"/>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8"/>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8"/>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78"/>
          <p:cNvGrpSpPr/>
          <p:nvPr/>
        </p:nvGrpSpPr>
        <p:grpSpPr>
          <a:xfrm>
            <a:off x="6275635" y="4101651"/>
            <a:ext cx="209383" cy="366778"/>
            <a:chOff x="6275635" y="4282651"/>
            <a:chExt cx="209383" cy="366778"/>
          </a:xfrm>
        </p:grpSpPr>
        <p:sp>
          <p:nvSpPr>
            <p:cNvPr id="11186" name="Google Shape;11186;p78"/>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8"/>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78"/>
          <p:cNvGrpSpPr/>
          <p:nvPr/>
        </p:nvGrpSpPr>
        <p:grpSpPr>
          <a:xfrm>
            <a:off x="6701186" y="4102033"/>
            <a:ext cx="280292" cy="366396"/>
            <a:chOff x="6701186" y="4283033"/>
            <a:chExt cx="280292" cy="366396"/>
          </a:xfrm>
        </p:grpSpPr>
        <p:sp>
          <p:nvSpPr>
            <p:cNvPr id="11189" name="Google Shape;11189;p78"/>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8"/>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78"/>
          <p:cNvGrpSpPr/>
          <p:nvPr/>
        </p:nvGrpSpPr>
        <p:grpSpPr>
          <a:xfrm>
            <a:off x="2609571" y="3643958"/>
            <a:ext cx="373627" cy="347347"/>
            <a:chOff x="2609571" y="3824958"/>
            <a:chExt cx="373627" cy="347347"/>
          </a:xfrm>
        </p:grpSpPr>
        <p:sp>
          <p:nvSpPr>
            <p:cNvPr id="11192" name="Google Shape;11192;p78"/>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8"/>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4" name="Google Shape;11194;p78"/>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5" name="Google Shape;11195;p78"/>
          <p:cNvGrpSpPr/>
          <p:nvPr/>
        </p:nvGrpSpPr>
        <p:grpSpPr>
          <a:xfrm>
            <a:off x="916127" y="3626056"/>
            <a:ext cx="221902" cy="380795"/>
            <a:chOff x="916127" y="3807056"/>
            <a:chExt cx="221902" cy="380795"/>
          </a:xfrm>
        </p:grpSpPr>
        <p:sp>
          <p:nvSpPr>
            <p:cNvPr id="11196" name="Google Shape;11196;p78"/>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8"/>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8"/>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8"/>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0" name="Google Shape;11200;p78"/>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8"/>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2" name="Google Shape;11202;p78"/>
          <p:cNvGrpSpPr/>
          <p:nvPr/>
        </p:nvGrpSpPr>
        <p:grpSpPr>
          <a:xfrm>
            <a:off x="3513010" y="3635134"/>
            <a:ext cx="362223" cy="361108"/>
            <a:chOff x="3513010" y="3816134"/>
            <a:chExt cx="362223" cy="361108"/>
          </a:xfrm>
        </p:grpSpPr>
        <p:sp>
          <p:nvSpPr>
            <p:cNvPr id="11203" name="Google Shape;11203;p78"/>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8"/>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8"/>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8"/>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78"/>
          <p:cNvGrpSpPr/>
          <p:nvPr/>
        </p:nvGrpSpPr>
        <p:grpSpPr>
          <a:xfrm>
            <a:off x="3950316" y="3639307"/>
            <a:ext cx="369805" cy="353782"/>
            <a:chOff x="3950316" y="3820307"/>
            <a:chExt cx="369805" cy="353782"/>
          </a:xfrm>
        </p:grpSpPr>
        <p:sp>
          <p:nvSpPr>
            <p:cNvPr id="11208" name="Google Shape;11208;p78"/>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8"/>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8"/>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8"/>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78"/>
          <p:cNvGrpSpPr/>
          <p:nvPr/>
        </p:nvGrpSpPr>
        <p:grpSpPr>
          <a:xfrm>
            <a:off x="1761909" y="3630961"/>
            <a:ext cx="307974" cy="371716"/>
            <a:chOff x="1761909" y="3811961"/>
            <a:chExt cx="307974" cy="371716"/>
          </a:xfrm>
        </p:grpSpPr>
        <p:sp>
          <p:nvSpPr>
            <p:cNvPr id="11213" name="Google Shape;11213;p78"/>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8"/>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8"/>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8"/>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8"/>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8"/>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8"/>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8"/>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8"/>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8"/>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78"/>
          <p:cNvGrpSpPr/>
          <p:nvPr/>
        </p:nvGrpSpPr>
        <p:grpSpPr>
          <a:xfrm>
            <a:off x="5373342" y="3627935"/>
            <a:ext cx="231395" cy="353145"/>
            <a:chOff x="5373342" y="3808935"/>
            <a:chExt cx="231395" cy="353145"/>
          </a:xfrm>
        </p:grpSpPr>
        <p:sp>
          <p:nvSpPr>
            <p:cNvPr id="11224" name="Google Shape;11224;p78"/>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8"/>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8"/>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8"/>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8"/>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8"/>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8"/>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8"/>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8"/>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3" name="Google Shape;11233;p78"/>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4" name="Google Shape;11234;p78"/>
          <p:cNvGrpSpPr/>
          <p:nvPr/>
        </p:nvGrpSpPr>
        <p:grpSpPr>
          <a:xfrm>
            <a:off x="5833775" y="3628445"/>
            <a:ext cx="235185" cy="352253"/>
            <a:chOff x="5833775" y="3809445"/>
            <a:chExt cx="235185" cy="352253"/>
          </a:xfrm>
        </p:grpSpPr>
        <p:sp>
          <p:nvSpPr>
            <p:cNvPr id="11235" name="Google Shape;11235;p78"/>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8"/>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8"/>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78"/>
          <p:cNvGrpSpPr/>
          <p:nvPr/>
        </p:nvGrpSpPr>
        <p:grpSpPr>
          <a:xfrm>
            <a:off x="4942472" y="3628318"/>
            <a:ext cx="238976" cy="352762"/>
            <a:chOff x="4942472" y="3809318"/>
            <a:chExt cx="238976" cy="352762"/>
          </a:xfrm>
        </p:grpSpPr>
        <p:sp>
          <p:nvSpPr>
            <p:cNvPr id="11239" name="Google Shape;11239;p78"/>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8"/>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8"/>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8"/>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8"/>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8"/>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8"/>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78"/>
          <p:cNvGrpSpPr/>
          <p:nvPr/>
        </p:nvGrpSpPr>
        <p:grpSpPr>
          <a:xfrm>
            <a:off x="6266525" y="3626788"/>
            <a:ext cx="260223" cy="353527"/>
            <a:chOff x="6266525" y="3807788"/>
            <a:chExt cx="260223" cy="353527"/>
          </a:xfrm>
        </p:grpSpPr>
        <p:sp>
          <p:nvSpPr>
            <p:cNvPr id="11247" name="Google Shape;11247;p78"/>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8"/>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8"/>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8"/>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1" name="Google Shape;11251;p78"/>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2" name="Google Shape;11252;p78"/>
          <p:cNvGrpSpPr/>
          <p:nvPr/>
        </p:nvGrpSpPr>
        <p:grpSpPr>
          <a:xfrm>
            <a:off x="7184363" y="3628604"/>
            <a:ext cx="202184" cy="352762"/>
            <a:chOff x="7184363" y="3809604"/>
            <a:chExt cx="202184" cy="352762"/>
          </a:xfrm>
        </p:grpSpPr>
        <p:sp>
          <p:nvSpPr>
            <p:cNvPr id="11253" name="Google Shape;11253;p78"/>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8"/>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78"/>
          <p:cNvGrpSpPr/>
          <p:nvPr/>
        </p:nvGrpSpPr>
        <p:grpSpPr>
          <a:xfrm>
            <a:off x="7571624" y="3627935"/>
            <a:ext cx="292047" cy="352762"/>
            <a:chOff x="7571624" y="3808935"/>
            <a:chExt cx="292047" cy="352762"/>
          </a:xfrm>
        </p:grpSpPr>
        <p:sp>
          <p:nvSpPr>
            <p:cNvPr id="11256" name="Google Shape;11256;p78"/>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8"/>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8"/>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8"/>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8"/>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8"/>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78"/>
          <p:cNvGrpSpPr/>
          <p:nvPr/>
        </p:nvGrpSpPr>
        <p:grpSpPr>
          <a:xfrm>
            <a:off x="2174559" y="3175116"/>
            <a:ext cx="364135" cy="359930"/>
            <a:chOff x="2174559" y="3356116"/>
            <a:chExt cx="364135" cy="359930"/>
          </a:xfrm>
        </p:grpSpPr>
        <p:sp>
          <p:nvSpPr>
            <p:cNvPr id="11263" name="Google Shape;11263;p78"/>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8"/>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78"/>
          <p:cNvGrpSpPr/>
          <p:nvPr/>
        </p:nvGrpSpPr>
        <p:grpSpPr>
          <a:xfrm>
            <a:off x="1731934" y="3174639"/>
            <a:ext cx="368371" cy="361554"/>
            <a:chOff x="1731934" y="3355639"/>
            <a:chExt cx="368371" cy="361554"/>
          </a:xfrm>
        </p:grpSpPr>
        <p:sp>
          <p:nvSpPr>
            <p:cNvPr id="11266" name="Google Shape;11266;p78"/>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8"/>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78"/>
          <p:cNvGrpSpPr/>
          <p:nvPr/>
        </p:nvGrpSpPr>
        <p:grpSpPr>
          <a:xfrm>
            <a:off x="3990517" y="3173173"/>
            <a:ext cx="279559" cy="363402"/>
            <a:chOff x="3990517" y="3354173"/>
            <a:chExt cx="279559" cy="363402"/>
          </a:xfrm>
        </p:grpSpPr>
        <p:sp>
          <p:nvSpPr>
            <p:cNvPr id="11269" name="Google Shape;11269;p78"/>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8"/>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8"/>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78"/>
          <p:cNvGrpSpPr/>
          <p:nvPr/>
        </p:nvGrpSpPr>
        <p:grpSpPr>
          <a:xfrm>
            <a:off x="3497847" y="3236374"/>
            <a:ext cx="379680" cy="237606"/>
            <a:chOff x="3497847" y="3417374"/>
            <a:chExt cx="379680" cy="237606"/>
          </a:xfrm>
        </p:grpSpPr>
        <p:sp>
          <p:nvSpPr>
            <p:cNvPr id="11273" name="Google Shape;11273;p78"/>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8"/>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8"/>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8"/>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78"/>
          <p:cNvGrpSpPr/>
          <p:nvPr/>
        </p:nvGrpSpPr>
        <p:grpSpPr>
          <a:xfrm>
            <a:off x="2612597" y="3186075"/>
            <a:ext cx="376271" cy="337982"/>
            <a:chOff x="2612597" y="3367075"/>
            <a:chExt cx="376271" cy="337982"/>
          </a:xfrm>
        </p:grpSpPr>
        <p:sp>
          <p:nvSpPr>
            <p:cNvPr id="11278" name="Google Shape;11278;p78"/>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8"/>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78"/>
          <p:cNvGrpSpPr/>
          <p:nvPr/>
        </p:nvGrpSpPr>
        <p:grpSpPr>
          <a:xfrm>
            <a:off x="3071914" y="3183431"/>
            <a:ext cx="343652" cy="342505"/>
            <a:chOff x="3071914" y="3364431"/>
            <a:chExt cx="343652" cy="342505"/>
          </a:xfrm>
        </p:grpSpPr>
        <p:sp>
          <p:nvSpPr>
            <p:cNvPr id="11281" name="Google Shape;11281;p78"/>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8"/>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8"/>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8"/>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8"/>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78"/>
          <p:cNvGrpSpPr/>
          <p:nvPr/>
        </p:nvGrpSpPr>
        <p:grpSpPr>
          <a:xfrm>
            <a:off x="897141" y="3178875"/>
            <a:ext cx="257962" cy="352762"/>
            <a:chOff x="897141" y="3359875"/>
            <a:chExt cx="257962" cy="352762"/>
          </a:xfrm>
        </p:grpSpPr>
        <p:sp>
          <p:nvSpPr>
            <p:cNvPr id="11287" name="Google Shape;11287;p78"/>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8"/>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8"/>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8"/>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8"/>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8"/>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8"/>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8"/>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78"/>
          <p:cNvGrpSpPr/>
          <p:nvPr/>
        </p:nvGrpSpPr>
        <p:grpSpPr>
          <a:xfrm>
            <a:off x="1333682" y="3163330"/>
            <a:ext cx="271213" cy="383088"/>
            <a:chOff x="1333682" y="3344330"/>
            <a:chExt cx="271213" cy="383088"/>
          </a:xfrm>
        </p:grpSpPr>
        <p:sp>
          <p:nvSpPr>
            <p:cNvPr id="11296" name="Google Shape;11296;p78"/>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8"/>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8"/>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8"/>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8"/>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8"/>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8"/>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8"/>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8"/>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8"/>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8"/>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78"/>
          <p:cNvGrpSpPr/>
          <p:nvPr/>
        </p:nvGrpSpPr>
        <p:grpSpPr>
          <a:xfrm>
            <a:off x="6664394" y="3165974"/>
            <a:ext cx="353113" cy="351998"/>
            <a:chOff x="6664394" y="3346974"/>
            <a:chExt cx="353113" cy="351998"/>
          </a:xfrm>
        </p:grpSpPr>
        <p:sp>
          <p:nvSpPr>
            <p:cNvPr id="11308" name="Google Shape;11308;p78"/>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8"/>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8"/>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8"/>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8"/>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78"/>
          <p:cNvGrpSpPr/>
          <p:nvPr/>
        </p:nvGrpSpPr>
        <p:grpSpPr>
          <a:xfrm>
            <a:off x="849741" y="1778307"/>
            <a:ext cx="399398" cy="375443"/>
            <a:chOff x="849741" y="1959307"/>
            <a:chExt cx="399398" cy="375443"/>
          </a:xfrm>
        </p:grpSpPr>
        <p:sp>
          <p:nvSpPr>
            <p:cNvPr id="11314" name="Google Shape;11314;p78"/>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8"/>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78"/>
          <p:cNvGrpSpPr/>
          <p:nvPr/>
        </p:nvGrpSpPr>
        <p:grpSpPr>
          <a:xfrm>
            <a:off x="1284212" y="1782766"/>
            <a:ext cx="379489" cy="366046"/>
            <a:chOff x="1284212" y="1963766"/>
            <a:chExt cx="379489" cy="366046"/>
          </a:xfrm>
        </p:grpSpPr>
        <p:sp>
          <p:nvSpPr>
            <p:cNvPr id="11317" name="Google Shape;11317;p78"/>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8"/>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78"/>
          <p:cNvGrpSpPr/>
          <p:nvPr/>
        </p:nvGrpSpPr>
        <p:grpSpPr>
          <a:xfrm>
            <a:off x="3037766" y="1788564"/>
            <a:ext cx="370219" cy="354928"/>
            <a:chOff x="3037766" y="1969564"/>
            <a:chExt cx="370219" cy="354928"/>
          </a:xfrm>
        </p:grpSpPr>
        <p:sp>
          <p:nvSpPr>
            <p:cNvPr id="11320" name="Google Shape;11320;p78"/>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8"/>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8"/>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8"/>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78"/>
          <p:cNvGrpSpPr/>
          <p:nvPr/>
        </p:nvGrpSpPr>
        <p:grpSpPr>
          <a:xfrm>
            <a:off x="3982553" y="1790730"/>
            <a:ext cx="304566" cy="350501"/>
            <a:chOff x="3982553" y="1971730"/>
            <a:chExt cx="304566" cy="350501"/>
          </a:xfrm>
        </p:grpSpPr>
        <p:sp>
          <p:nvSpPr>
            <p:cNvPr id="11325" name="Google Shape;11325;p78"/>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8"/>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78"/>
          <p:cNvGrpSpPr/>
          <p:nvPr/>
        </p:nvGrpSpPr>
        <p:grpSpPr>
          <a:xfrm>
            <a:off x="2567841" y="1813124"/>
            <a:ext cx="399812" cy="306477"/>
            <a:chOff x="2567841" y="1994124"/>
            <a:chExt cx="399812" cy="306477"/>
          </a:xfrm>
        </p:grpSpPr>
        <p:sp>
          <p:nvSpPr>
            <p:cNvPr id="11328" name="Google Shape;11328;p78"/>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8"/>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8"/>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78"/>
          <p:cNvGrpSpPr/>
          <p:nvPr/>
        </p:nvGrpSpPr>
        <p:grpSpPr>
          <a:xfrm>
            <a:off x="2212084" y="1779358"/>
            <a:ext cx="324698" cy="372863"/>
            <a:chOff x="2212084" y="1960358"/>
            <a:chExt cx="324698" cy="372863"/>
          </a:xfrm>
        </p:grpSpPr>
        <p:sp>
          <p:nvSpPr>
            <p:cNvPr id="11332" name="Google Shape;11332;p78"/>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8"/>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8"/>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78"/>
          <p:cNvGrpSpPr/>
          <p:nvPr/>
        </p:nvGrpSpPr>
        <p:grpSpPr>
          <a:xfrm>
            <a:off x="1805901" y="1779358"/>
            <a:ext cx="284847" cy="373627"/>
            <a:chOff x="1805901" y="1960358"/>
            <a:chExt cx="284847" cy="373627"/>
          </a:xfrm>
        </p:grpSpPr>
        <p:sp>
          <p:nvSpPr>
            <p:cNvPr id="11336" name="Google Shape;11336;p78"/>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8"/>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8" name="Google Shape;11338;p78"/>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8"/>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8"/>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1" name="Google Shape;11341;p78"/>
          <p:cNvGrpSpPr/>
          <p:nvPr/>
        </p:nvGrpSpPr>
        <p:grpSpPr>
          <a:xfrm>
            <a:off x="6656812" y="1848388"/>
            <a:ext cx="368690" cy="245793"/>
            <a:chOff x="6656812" y="2029388"/>
            <a:chExt cx="368690" cy="245793"/>
          </a:xfrm>
        </p:grpSpPr>
        <p:sp>
          <p:nvSpPr>
            <p:cNvPr id="11342" name="Google Shape;11342;p78"/>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8"/>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8"/>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8"/>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8"/>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8"/>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8"/>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8"/>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8"/>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8"/>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2" name="Google Shape;11352;p78"/>
          <p:cNvGrpSpPr/>
          <p:nvPr/>
        </p:nvGrpSpPr>
        <p:grpSpPr>
          <a:xfrm>
            <a:off x="4869651" y="1831218"/>
            <a:ext cx="376654" cy="281566"/>
            <a:chOff x="4869651" y="2012218"/>
            <a:chExt cx="376654" cy="281566"/>
          </a:xfrm>
        </p:grpSpPr>
        <p:sp>
          <p:nvSpPr>
            <p:cNvPr id="11353" name="Google Shape;11353;p78"/>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8"/>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8"/>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8"/>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78"/>
          <p:cNvGrpSpPr/>
          <p:nvPr/>
        </p:nvGrpSpPr>
        <p:grpSpPr>
          <a:xfrm>
            <a:off x="5306224" y="1831313"/>
            <a:ext cx="367925" cy="281694"/>
            <a:chOff x="5306224" y="2012313"/>
            <a:chExt cx="367925" cy="281694"/>
          </a:xfrm>
        </p:grpSpPr>
        <p:sp>
          <p:nvSpPr>
            <p:cNvPr id="11358" name="Google Shape;11358;p78"/>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8"/>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0" name="Google Shape;11360;p78"/>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1" name="Google Shape;11361;p78"/>
          <p:cNvGrpSpPr/>
          <p:nvPr/>
        </p:nvGrpSpPr>
        <p:grpSpPr>
          <a:xfrm>
            <a:off x="6195998" y="1802102"/>
            <a:ext cx="368308" cy="338746"/>
            <a:chOff x="6195998" y="1983102"/>
            <a:chExt cx="368308" cy="338746"/>
          </a:xfrm>
        </p:grpSpPr>
        <p:sp>
          <p:nvSpPr>
            <p:cNvPr id="11362" name="Google Shape;11362;p78"/>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8"/>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8"/>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78"/>
          <p:cNvGrpSpPr/>
          <p:nvPr/>
        </p:nvGrpSpPr>
        <p:grpSpPr>
          <a:xfrm>
            <a:off x="7542031" y="1830835"/>
            <a:ext cx="369072" cy="280037"/>
            <a:chOff x="7542031" y="2011835"/>
            <a:chExt cx="369072" cy="280037"/>
          </a:xfrm>
        </p:grpSpPr>
        <p:sp>
          <p:nvSpPr>
            <p:cNvPr id="11366" name="Google Shape;11366;p78"/>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8"/>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8"/>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8"/>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8"/>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8"/>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8"/>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8"/>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8"/>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78"/>
          <p:cNvGrpSpPr/>
          <p:nvPr/>
        </p:nvGrpSpPr>
        <p:grpSpPr>
          <a:xfrm>
            <a:off x="8010427" y="3167503"/>
            <a:ext cx="278795" cy="351615"/>
            <a:chOff x="8010427" y="3348503"/>
            <a:chExt cx="278795" cy="351615"/>
          </a:xfrm>
        </p:grpSpPr>
        <p:sp>
          <p:nvSpPr>
            <p:cNvPr id="11376" name="Google Shape;11376;p78"/>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8"/>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8"/>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8"/>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0" name="Google Shape;11380;p78"/>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1" name="Google Shape;11381;p78"/>
          <p:cNvGrpSpPr/>
          <p:nvPr/>
        </p:nvGrpSpPr>
        <p:grpSpPr>
          <a:xfrm>
            <a:off x="7141900" y="3168204"/>
            <a:ext cx="281057" cy="351010"/>
            <a:chOff x="7141900" y="3349204"/>
            <a:chExt cx="281057" cy="351010"/>
          </a:xfrm>
        </p:grpSpPr>
        <p:sp>
          <p:nvSpPr>
            <p:cNvPr id="11382" name="Google Shape;11382;p78"/>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8"/>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8"/>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78"/>
          <p:cNvGrpSpPr/>
          <p:nvPr/>
        </p:nvGrpSpPr>
        <p:grpSpPr>
          <a:xfrm>
            <a:off x="5314188" y="3169032"/>
            <a:ext cx="363752" cy="353113"/>
            <a:chOff x="5314188" y="3350032"/>
            <a:chExt cx="363752" cy="353113"/>
          </a:xfrm>
        </p:grpSpPr>
        <p:sp>
          <p:nvSpPr>
            <p:cNvPr id="11386" name="Google Shape;11386;p78"/>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8"/>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78"/>
          <p:cNvGrpSpPr/>
          <p:nvPr/>
        </p:nvGrpSpPr>
        <p:grpSpPr>
          <a:xfrm>
            <a:off x="5829984" y="3169032"/>
            <a:ext cx="220755" cy="352348"/>
            <a:chOff x="5829984" y="3350032"/>
            <a:chExt cx="220755" cy="352348"/>
          </a:xfrm>
        </p:grpSpPr>
        <p:sp>
          <p:nvSpPr>
            <p:cNvPr id="11389" name="Google Shape;11389;p78"/>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8"/>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8"/>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8"/>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78"/>
          <p:cNvGrpSpPr/>
          <p:nvPr/>
        </p:nvGrpSpPr>
        <p:grpSpPr>
          <a:xfrm>
            <a:off x="4882170" y="3168841"/>
            <a:ext cx="358464" cy="352316"/>
            <a:chOff x="4882170" y="3349841"/>
            <a:chExt cx="358464" cy="352316"/>
          </a:xfrm>
        </p:grpSpPr>
        <p:sp>
          <p:nvSpPr>
            <p:cNvPr id="11394" name="Google Shape;11394;p78"/>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8"/>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6" name="Google Shape;11396;p78"/>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8"/>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8" name="Google Shape;11398;p78"/>
          <p:cNvGrpSpPr/>
          <p:nvPr/>
        </p:nvGrpSpPr>
        <p:grpSpPr>
          <a:xfrm>
            <a:off x="3044965" y="2254220"/>
            <a:ext cx="400194" cy="324316"/>
            <a:chOff x="3044965" y="2435220"/>
            <a:chExt cx="400194" cy="324316"/>
          </a:xfrm>
        </p:grpSpPr>
        <p:sp>
          <p:nvSpPr>
            <p:cNvPr id="11399" name="Google Shape;11399;p78"/>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8"/>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8"/>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78"/>
          <p:cNvGrpSpPr/>
          <p:nvPr/>
        </p:nvGrpSpPr>
        <p:grpSpPr>
          <a:xfrm>
            <a:off x="6203579" y="3167981"/>
            <a:ext cx="351615" cy="350373"/>
            <a:chOff x="6203579" y="3348981"/>
            <a:chExt cx="351615" cy="350373"/>
          </a:xfrm>
        </p:grpSpPr>
        <p:sp>
          <p:nvSpPr>
            <p:cNvPr id="11403" name="Google Shape;11403;p78"/>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8"/>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8"/>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8"/>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8"/>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78"/>
          <p:cNvGrpSpPr/>
          <p:nvPr/>
        </p:nvGrpSpPr>
        <p:grpSpPr>
          <a:xfrm>
            <a:off x="4878379" y="2292892"/>
            <a:ext cx="367161" cy="287523"/>
            <a:chOff x="4878379" y="2473892"/>
            <a:chExt cx="367161" cy="287523"/>
          </a:xfrm>
        </p:grpSpPr>
        <p:sp>
          <p:nvSpPr>
            <p:cNvPr id="11409" name="Google Shape;11409;p78"/>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8"/>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8"/>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8"/>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8"/>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78"/>
          <p:cNvGrpSpPr/>
          <p:nvPr/>
        </p:nvGrpSpPr>
        <p:grpSpPr>
          <a:xfrm>
            <a:off x="1325719" y="2706689"/>
            <a:ext cx="290581" cy="372481"/>
            <a:chOff x="1325719" y="2887689"/>
            <a:chExt cx="290581" cy="372481"/>
          </a:xfrm>
        </p:grpSpPr>
        <p:sp>
          <p:nvSpPr>
            <p:cNvPr id="11415" name="Google Shape;11415;p78"/>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8"/>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7" name="Google Shape;11417;p78"/>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8" name="Google Shape;11418;p78"/>
          <p:cNvGrpSpPr/>
          <p:nvPr/>
        </p:nvGrpSpPr>
        <p:grpSpPr>
          <a:xfrm>
            <a:off x="3510335" y="2711499"/>
            <a:ext cx="360726" cy="361204"/>
            <a:chOff x="3510335" y="2892499"/>
            <a:chExt cx="360726" cy="361204"/>
          </a:xfrm>
        </p:grpSpPr>
        <p:sp>
          <p:nvSpPr>
            <p:cNvPr id="11419" name="Google Shape;11419;p78"/>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8"/>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8"/>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8"/>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8"/>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78"/>
          <p:cNvGrpSpPr/>
          <p:nvPr/>
        </p:nvGrpSpPr>
        <p:grpSpPr>
          <a:xfrm>
            <a:off x="3086313" y="2696049"/>
            <a:ext cx="320143" cy="392581"/>
            <a:chOff x="3086313" y="2877049"/>
            <a:chExt cx="320143" cy="392581"/>
          </a:xfrm>
        </p:grpSpPr>
        <p:sp>
          <p:nvSpPr>
            <p:cNvPr id="11425" name="Google Shape;11425;p78"/>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8"/>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8"/>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8"/>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8"/>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8"/>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8"/>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8"/>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8"/>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8"/>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8"/>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8"/>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7" name="Google Shape;11437;p78"/>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8" name="Google Shape;11438;p78"/>
          <p:cNvGrpSpPr/>
          <p:nvPr/>
        </p:nvGrpSpPr>
        <p:grpSpPr>
          <a:xfrm>
            <a:off x="861113" y="2704746"/>
            <a:ext cx="333809" cy="373277"/>
            <a:chOff x="861113" y="2885746"/>
            <a:chExt cx="333809" cy="373277"/>
          </a:xfrm>
        </p:grpSpPr>
        <p:sp>
          <p:nvSpPr>
            <p:cNvPr id="11439" name="Google Shape;11439;p78"/>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8"/>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8"/>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2" name="Google Shape;11442;p78"/>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8"/>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4" name="Google Shape;11444;p78"/>
          <p:cNvGrpSpPr/>
          <p:nvPr/>
        </p:nvGrpSpPr>
        <p:grpSpPr>
          <a:xfrm>
            <a:off x="1297654" y="1323481"/>
            <a:ext cx="349354" cy="362223"/>
            <a:chOff x="1297654" y="1504481"/>
            <a:chExt cx="349354" cy="362223"/>
          </a:xfrm>
        </p:grpSpPr>
        <p:sp>
          <p:nvSpPr>
            <p:cNvPr id="11445" name="Google Shape;11445;p78"/>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8"/>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8"/>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8" name="Google Shape;11448;p78"/>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9" name="Google Shape;11449;p78"/>
          <p:cNvGrpSpPr/>
          <p:nvPr/>
        </p:nvGrpSpPr>
        <p:grpSpPr>
          <a:xfrm>
            <a:off x="852385" y="1329916"/>
            <a:ext cx="353145" cy="351998"/>
            <a:chOff x="852385" y="1510916"/>
            <a:chExt cx="353145" cy="351998"/>
          </a:xfrm>
        </p:grpSpPr>
        <p:sp>
          <p:nvSpPr>
            <p:cNvPr id="11450" name="Google Shape;11450;p78"/>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8"/>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8"/>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78"/>
          <p:cNvGrpSpPr/>
          <p:nvPr/>
        </p:nvGrpSpPr>
        <p:grpSpPr>
          <a:xfrm>
            <a:off x="1745217" y="1334471"/>
            <a:ext cx="343269" cy="342505"/>
            <a:chOff x="1745217" y="1515471"/>
            <a:chExt cx="343269" cy="342505"/>
          </a:xfrm>
        </p:grpSpPr>
        <p:sp>
          <p:nvSpPr>
            <p:cNvPr id="11454" name="Google Shape;11454;p78"/>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8"/>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8"/>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8"/>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8" name="Google Shape;11458;p78"/>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9" name="Google Shape;11459;p78"/>
          <p:cNvGrpSpPr/>
          <p:nvPr/>
        </p:nvGrpSpPr>
        <p:grpSpPr>
          <a:xfrm>
            <a:off x="3042703" y="1348137"/>
            <a:ext cx="411535" cy="315587"/>
            <a:chOff x="3042703" y="1529137"/>
            <a:chExt cx="411535" cy="315587"/>
          </a:xfrm>
        </p:grpSpPr>
        <p:sp>
          <p:nvSpPr>
            <p:cNvPr id="11460" name="Google Shape;11460;p78"/>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8"/>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8"/>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8"/>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8"/>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8"/>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8"/>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8"/>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8"/>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8"/>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8"/>
          <p:cNvGrpSpPr/>
          <p:nvPr/>
        </p:nvGrpSpPr>
        <p:grpSpPr>
          <a:xfrm>
            <a:off x="2629289" y="1363682"/>
            <a:ext cx="350501" cy="284497"/>
            <a:chOff x="2629289" y="1544682"/>
            <a:chExt cx="350501" cy="284497"/>
          </a:xfrm>
        </p:grpSpPr>
        <p:sp>
          <p:nvSpPr>
            <p:cNvPr id="11471" name="Google Shape;11471;p78"/>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8"/>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8"/>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8"/>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8"/>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78"/>
          <p:cNvGrpSpPr/>
          <p:nvPr/>
        </p:nvGrpSpPr>
        <p:grpSpPr>
          <a:xfrm>
            <a:off x="5305077" y="1321633"/>
            <a:ext cx="367893" cy="365218"/>
            <a:chOff x="5305077" y="1502633"/>
            <a:chExt cx="367893" cy="365218"/>
          </a:xfrm>
        </p:grpSpPr>
        <p:sp>
          <p:nvSpPr>
            <p:cNvPr id="11477" name="Google Shape;11477;p78"/>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8"/>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78"/>
          <p:cNvGrpSpPr/>
          <p:nvPr/>
        </p:nvGrpSpPr>
        <p:grpSpPr>
          <a:xfrm>
            <a:off x="7100170" y="1319117"/>
            <a:ext cx="368308" cy="367033"/>
            <a:chOff x="7100170" y="1500117"/>
            <a:chExt cx="368308" cy="367033"/>
          </a:xfrm>
        </p:grpSpPr>
        <p:sp>
          <p:nvSpPr>
            <p:cNvPr id="11480" name="Google Shape;11480;p78"/>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8"/>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8"/>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8"/>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8"/>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8"/>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8"/>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8"/>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8"/>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8"/>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8"/>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8"/>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8"/>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3" name="Google Shape;11493;p78"/>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4" name="Google Shape;11494;p78"/>
          <p:cNvGrpSpPr/>
          <p:nvPr/>
        </p:nvGrpSpPr>
        <p:grpSpPr>
          <a:xfrm>
            <a:off x="6649231" y="1319021"/>
            <a:ext cx="390287" cy="367065"/>
            <a:chOff x="6649231" y="1500021"/>
            <a:chExt cx="390287" cy="367065"/>
          </a:xfrm>
        </p:grpSpPr>
        <p:sp>
          <p:nvSpPr>
            <p:cNvPr id="11495" name="Google Shape;11495;p78"/>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8"/>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8"/>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8"/>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8"/>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8"/>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8"/>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8"/>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8"/>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8"/>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8"/>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8"/>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7" name="Google Shape;11507;p78"/>
          <p:cNvGrpSpPr/>
          <p:nvPr/>
        </p:nvGrpSpPr>
        <p:grpSpPr>
          <a:xfrm>
            <a:off x="5746938" y="1362503"/>
            <a:ext cx="387261" cy="280356"/>
            <a:chOff x="5746938" y="1543503"/>
            <a:chExt cx="387261" cy="280356"/>
          </a:xfrm>
        </p:grpSpPr>
        <p:sp>
          <p:nvSpPr>
            <p:cNvPr id="11508" name="Google Shape;11508;p78"/>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8"/>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78"/>
          <p:cNvGrpSpPr/>
          <p:nvPr/>
        </p:nvGrpSpPr>
        <p:grpSpPr>
          <a:xfrm>
            <a:off x="6196730" y="1344346"/>
            <a:ext cx="369072" cy="317467"/>
            <a:chOff x="6196730" y="1525346"/>
            <a:chExt cx="369072" cy="317467"/>
          </a:xfrm>
        </p:grpSpPr>
        <p:sp>
          <p:nvSpPr>
            <p:cNvPr id="11511" name="Google Shape;11511;p78"/>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8"/>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8"/>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78"/>
          <p:cNvGrpSpPr/>
          <p:nvPr/>
        </p:nvGrpSpPr>
        <p:grpSpPr>
          <a:xfrm>
            <a:off x="4940592" y="1319690"/>
            <a:ext cx="246558" cy="367161"/>
            <a:chOff x="4940592" y="1500690"/>
            <a:chExt cx="246558" cy="367161"/>
          </a:xfrm>
        </p:grpSpPr>
        <p:sp>
          <p:nvSpPr>
            <p:cNvPr id="11515" name="Google Shape;11515;p78"/>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8"/>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8"/>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8"/>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78"/>
          <p:cNvGrpSpPr/>
          <p:nvPr/>
        </p:nvGrpSpPr>
        <p:grpSpPr>
          <a:xfrm>
            <a:off x="7964906" y="1318894"/>
            <a:ext cx="380858" cy="367575"/>
            <a:chOff x="7964906" y="1499894"/>
            <a:chExt cx="380858" cy="367575"/>
          </a:xfrm>
        </p:grpSpPr>
        <p:sp>
          <p:nvSpPr>
            <p:cNvPr id="11520" name="Google Shape;11520;p78"/>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8"/>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8"/>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3" name="Google Shape;11523;p78"/>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4" name="Google Shape;11524;p78"/>
          <p:cNvGrpSpPr/>
          <p:nvPr/>
        </p:nvGrpSpPr>
        <p:grpSpPr>
          <a:xfrm>
            <a:off x="8007400" y="2721278"/>
            <a:ext cx="285230" cy="355597"/>
            <a:chOff x="8007400" y="2902278"/>
            <a:chExt cx="285230" cy="355597"/>
          </a:xfrm>
        </p:grpSpPr>
        <p:sp>
          <p:nvSpPr>
            <p:cNvPr id="11525" name="Google Shape;11525;p78"/>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8"/>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78"/>
          <p:cNvGrpSpPr/>
          <p:nvPr/>
        </p:nvGrpSpPr>
        <p:grpSpPr>
          <a:xfrm>
            <a:off x="6219124" y="2721788"/>
            <a:ext cx="318231" cy="355470"/>
            <a:chOff x="6219124" y="2902788"/>
            <a:chExt cx="318231" cy="355470"/>
          </a:xfrm>
        </p:grpSpPr>
        <p:sp>
          <p:nvSpPr>
            <p:cNvPr id="11528" name="Google Shape;11528;p78"/>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8"/>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8"/>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78"/>
          <p:cNvGrpSpPr/>
          <p:nvPr/>
        </p:nvGrpSpPr>
        <p:grpSpPr>
          <a:xfrm>
            <a:off x="4969421" y="2721852"/>
            <a:ext cx="185109" cy="355406"/>
            <a:chOff x="4969421" y="2902852"/>
            <a:chExt cx="185109" cy="355406"/>
          </a:xfrm>
        </p:grpSpPr>
        <p:sp>
          <p:nvSpPr>
            <p:cNvPr id="11532" name="Google Shape;11532;p78"/>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8"/>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8"/>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8"/>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8"/>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8"/>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8" name="Google Shape;11538;p78"/>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8"/>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0" name="Google Shape;11540;p78"/>
          <p:cNvGrpSpPr/>
          <p:nvPr/>
        </p:nvGrpSpPr>
        <p:grpSpPr>
          <a:xfrm>
            <a:off x="6685259" y="2721852"/>
            <a:ext cx="311414" cy="355406"/>
            <a:chOff x="6685259" y="2902852"/>
            <a:chExt cx="311414" cy="355406"/>
          </a:xfrm>
        </p:grpSpPr>
        <p:sp>
          <p:nvSpPr>
            <p:cNvPr id="11541" name="Google Shape;11541;p78"/>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8"/>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8"/>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78"/>
          <p:cNvGrpSpPr/>
          <p:nvPr/>
        </p:nvGrpSpPr>
        <p:grpSpPr>
          <a:xfrm>
            <a:off x="5309250" y="2722170"/>
            <a:ext cx="359579" cy="355852"/>
            <a:chOff x="5309250" y="2903170"/>
            <a:chExt cx="359579" cy="355852"/>
          </a:xfrm>
        </p:grpSpPr>
        <p:sp>
          <p:nvSpPr>
            <p:cNvPr id="11545" name="Google Shape;11545;p78"/>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8"/>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8"/>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78"/>
          <p:cNvGrpSpPr/>
          <p:nvPr/>
        </p:nvGrpSpPr>
        <p:grpSpPr>
          <a:xfrm>
            <a:off x="2199565" y="2240172"/>
            <a:ext cx="312179" cy="353431"/>
            <a:chOff x="2199565" y="2421172"/>
            <a:chExt cx="312179" cy="353431"/>
          </a:xfrm>
        </p:grpSpPr>
        <p:sp>
          <p:nvSpPr>
            <p:cNvPr id="11549" name="Google Shape;11549;p78"/>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8"/>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78"/>
          <p:cNvGrpSpPr/>
          <p:nvPr/>
        </p:nvGrpSpPr>
        <p:grpSpPr>
          <a:xfrm>
            <a:off x="1750887" y="2244727"/>
            <a:ext cx="320143" cy="343269"/>
            <a:chOff x="1750887" y="2425727"/>
            <a:chExt cx="320143" cy="343269"/>
          </a:xfrm>
        </p:grpSpPr>
        <p:sp>
          <p:nvSpPr>
            <p:cNvPr id="11552" name="Google Shape;11552;p78"/>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8"/>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78"/>
          <p:cNvGrpSpPr/>
          <p:nvPr/>
        </p:nvGrpSpPr>
        <p:grpSpPr>
          <a:xfrm>
            <a:off x="1298037" y="2244727"/>
            <a:ext cx="338364" cy="342887"/>
            <a:chOff x="1298037" y="2425727"/>
            <a:chExt cx="338364" cy="342887"/>
          </a:xfrm>
        </p:grpSpPr>
        <p:sp>
          <p:nvSpPr>
            <p:cNvPr id="11555" name="Google Shape;11555;p78"/>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8"/>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8"/>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8"/>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9" name="Google Shape;11559;p78"/>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0" name="Google Shape;11560;p78"/>
          <p:cNvGrpSpPr/>
          <p:nvPr/>
        </p:nvGrpSpPr>
        <p:grpSpPr>
          <a:xfrm>
            <a:off x="3974207" y="2248009"/>
            <a:ext cx="320143" cy="338491"/>
            <a:chOff x="3974207" y="2429009"/>
            <a:chExt cx="320143" cy="338491"/>
          </a:xfrm>
        </p:grpSpPr>
        <p:sp>
          <p:nvSpPr>
            <p:cNvPr id="11561" name="Google Shape;11561;p78"/>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8"/>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78"/>
          <p:cNvGrpSpPr/>
          <p:nvPr/>
        </p:nvGrpSpPr>
        <p:grpSpPr>
          <a:xfrm>
            <a:off x="2623237" y="2250047"/>
            <a:ext cx="355024" cy="332630"/>
            <a:chOff x="2623237" y="2431047"/>
            <a:chExt cx="355024" cy="332630"/>
          </a:xfrm>
        </p:grpSpPr>
        <p:sp>
          <p:nvSpPr>
            <p:cNvPr id="11564" name="Google Shape;11564;p78"/>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8"/>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8"/>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8"/>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78"/>
          <p:cNvGrpSpPr/>
          <p:nvPr/>
        </p:nvGrpSpPr>
        <p:grpSpPr>
          <a:xfrm>
            <a:off x="6657194" y="2253073"/>
            <a:ext cx="375507" cy="367925"/>
            <a:chOff x="6657194" y="2434073"/>
            <a:chExt cx="375507" cy="367925"/>
          </a:xfrm>
        </p:grpSpPr>
        <p:sp>
          <p:nvSpPr>
            <p:cNvPr id="11569" name="Google Shape;11569;p78"/>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8"/>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8"/>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78"/>
          <p:cNvGrpSpPr/>
          <p:nvPr/>
        </p:nvGrpSpPr>
        <p:grpSpPr>
          <a:xfrm>
            <a:off x="7101317" y="2260655"/>
            <a:ext cx="367925" cy="352380"/>
            <a:chOff x="7101317" y="2441655"/>
            <a:chExt cx="367925" cy="352380"/>
          </a:xfrm>
        </p:grpSpPr>
        <p:sp>
          <p:nvSpPr>
            <p:cNvPr id="11573" name="Google Shape;11573;p78"/>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8"/>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78"/>
          <p:cNvGrpSpPr/>
          <p:nvPr/>
        </p:nvGrpSpPr>
        <p:grpSpPr>
          <a:xfrm>
            <a:off x="5756399" y="2253456"/>
            <a:ext cx="367925" cy="367161"/>
            <a:chOff x="5756399" y="2434456"/>
            <a:chExt cx="367925" cy="367161"/>
          </a:xfrm>
        </p:grpSpPr>
        <p:sp>
          <p:nvSpPr>
            <p:cNvPr id="11576" name="Google Shape;11576;p78"/>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8"/>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8"/>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8"/>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8"/>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8"/>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8"/>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3" name="Google Shape;11583;p78"/>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8"/>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5" name="Google Shape;11585;p78"/>
          <p:cNvGrpSpPr/>
          <p:nvPr/>
        </p:nvGrpSpPr>
        <p:grpSpPr>
          <a:xfrm>
            <a:off x="7964906" y="2253073"/>
            <a:ext cx="373627" cy="367925"/>
            <a:chOff x="7964906" y="2434073"/>
            <a:chExt cx="373627" cy="367925"/>
          </a:xfrm>
        </p:grpSpPr>
        <p:sp>
          <p:nvSpPr>
            <p:cNvPr id="11586" name="Google Shape;11586;p78"/>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8"/>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78"/>
          <p:cNvGrpSpPr/>
          <p:nvPr/>
        </p:nvGrpSpPr>
        <p:grpSpPr>
          <a:xfrm>
            <a:off x="6194086" y="2256737"/>
            <a:ext cx="369837" cy="360471"/>
            <a:chOff x="6194086" y="2437737"/>
            <a:chExt cx="369837" cy="360471"/>
          </a:xfrm>
        </p:grpSpPr>
        <p:sp>
          <p:nvSpPr>
            <p:cNvPr id="11589" name="Google Shape;11589;p78"/>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8"/>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1" name="Google Shape;11591;p78"/>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592" name="Google Shape;11592;p78"/>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96" name="Shape 11596"/>
        <p:cNvGrpSpPr/>
        <p:nvPr/>
      </p:nvGrpSpPr>
      <p:grpSpPr>
        <a:xfrm>
          <a:off x="0" y="0"/>
          <a:ext cx="0" cy="0"/>
          <a:chOff x="0" y="0"/>
          <a:chExt cx="0" cy="0"/>
        </a:xfrm>
      </p:grpSpPr>
      <p:grpSp>
        <p:nvGrpSpPr>
          <p:cNvPr id="11597" name="Google Shape;11597;p79"/>
          <p:cNvGrpSpPr/>
          <p:nvPr/>
        </p:nvGrpSpPr>
        <p:grpSpPr>
          <a:xfrm>
            <a:off x="3122257" y="1334344"/>
            <a:ext cx="294850" cy="349434"/>
            <a:chOff x="3122257" y="1508594"/>
            <a:chExt cx="294850" cy="349434"/>
          </a:xfrm>
        </p:grpSpPr>
        <p:sp>
          <p:nvSpPr>
            <p:cNvPr id="11598" name="Google Shape;11598;p79"/>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9"/>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9"/>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9"/>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9"/>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79"/>
          <p:cNvGrpSpPr/>
          <p:nvPr/>
        </p:nvGrpSpPr>
        <p:grpSpPr>
          <a:xfrm>
            <a:off x="910723" y="1333962"/>
            <a:ext cx="251660" cy="350166"/>
            <a:chOff x="910723" y="1508212"/>
            <a:chExt cx="251660" cy="350166"/>
          </a:xfrm>
        </p:grpSpPr>
        <p:sp>
          <p:nvSpPr>
            <p:cNvPr id="11604" name="Google Shape;11604;p79"/>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9"/>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9"/>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9"/>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9"/>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9"/>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9"/>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9"/>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9"/>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9"/>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9"/>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9"/>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9"/>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9"/>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9"/>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9"/>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9"/>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79"/>
          <p:cNvGrpSpPr/>
          <p:nvPr/>
        </p:nvGrpSpPr>
        <p:grpSpPr>
          <a:xfrm>
            <a:off x="1308631" y="1333580"/>
            <a:ext cx="350166" cy="350198"/>
            <a:chOff x="1308631" y="1507830"/>
            <a:chExt cx="350166" cy="350198"/>
          </a:xfrm>
        </p:grpSpPr>
        <p:sp>
          <p:nvSpPr>
            <p:cNvPr id="11622" name="Google Shape;11622;p79"/>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9"/>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9"/>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9"/>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79"/>
          <p:cNvGrpSpPr/>
          <p:nvPr/>
        </p:nvGrpSpPr>
        <p:grpSpPr>
          <a:xfrm>
            <a:off x="1756921" y="1335489"/>
            <a:ext cx="345997" cy="345997"/>
            <a:chOff x="1756921" y="1509739"/>
            <a:chExt cx="345997" cy="345997"/>
          </a:xfrm>
        </p:grpSpPr>
        <p:sp>
          <p:nvSpPr>
            <p:cNvPr id="11627" name="Google Shape;11627;p79"/>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9"/>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9"/>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9"/>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9"/>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9"/>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9"/>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9"/>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9"/>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9"/>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9"/>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9"/>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9"/>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9"/>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9"/>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9"/>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9"/>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79"/>
          <p:cNvGrpSpPr/>
          <p:nvPr/>
        </p:nvGrpSpPr>
        <p:grpSpPr>
          <a:xfrm>
            <a:off x="2216956" y="1336253"/>
            <a:ext cx="318721" cy="345615"/>
            <a:chOff x="2216956" y="1510503"/>
            <a:chExt cx="318721" cy="345615"/>
          </a:xfrm>
        </p:grpSpPr>
        <p:sp>
          <p:nvSpPr>
            <p:cNvPr id="11645" name="Google Shape;11645;p79"/>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9"/>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9"/>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9"/>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9"/>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79"/>
          <p:cNvGrpSpPr/>
          <p:nvPr/>
        </p:nvGrpSpPr>
        <p:grpSpPr>
          <a:xfrm>
            <a:off x="3988156" y="1394211"/>
            <a:ext cx="349052" cy="230049"/>
            <a:chOff x="3988156" y="1568461"/>
            <a:chExt cx="349052" cy="230049"/>
          </a:xfrm>
        </p:grpSpPr>
        <p:sp>
          <p:nvSpPr>
            <p:cNvPr id="11651" name="Google Shape;11651;p79"/>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9"/>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9"/>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9"/>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9"/>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9"/>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9"/>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79"/>
          <p:cNvGrpSpPr/>
          <p:nvPr/>
        </p:nvGrpSpPr>
        <p:grpSpPr>
          <a:xfrm>
            <a:off x="2633037" y="1325623"/>
            <a:ext cx="379002" cy="366112"/>
            <a:chOff x="2633037" y="1499873"/>
            <a:chExt cx="379002" cy="366112"/>
          </a:xfrm>
        </p:grpSpPr>
        <p:sp>
          <p:nvSpPr>
            <p:cNvPr id="11659" name="Google Shape;11659;p79"/>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9"/>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9"/>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9"/>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9"/>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9"/>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79"/>
          <p:cNvGrpSpPr/>
          <p:nvPr/>
        </p:nvGrpSpPr>
        <p:grpSpPr>
          <a:xfrm>
            <a:off x="6675256" y="1341919"/>
            <a:ext cx="327823" cy="357009"/>
            <a:chOff x="6675256" y="1516169"/>
            <a:chExt cx="327823" cy="357009"/>
          </a:xfrm>
        </p:grpSpPr>
        <p:sp>
          <p:nvSpPr>
            <p:cNvPr id="11666" name="Google Shape;11666;p79"/>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9"/>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9"/>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9"/>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9"/>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9"/>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9"/>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9"/>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9"/>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5" name="Google Shape;11675;p79"/>
          <p:cNvGrpSpPr/>
          <p:nvPr/>
        </p:nvGrpSpPr>
        <p:grpSpPr>
          <a:xfrm>
            <a:off x="8020159" y="1342301"/>
            <a:ext cx="300897" cy="356627"/>
            <a:chOff x="8020159" y="1516551"/>
            <a:chExt cx="300897" cy="356627"/>
          </a:xfrm>
        </p:grpSpPr>
        <p:sp>
          <p:nvSpPr>
            <p:cNvPr id="11676" name="Google Shape;11676;p79"/>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9"/>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9"/>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9"/>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9"/>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79"/>
          <p:cNvGrpSpPr/>
          <p:nvPr/>
        </p:nvGrpSpPr>
        <p:grpSpPr>
          <a:xfrm>
            <a:off x="5377363" y="1341919"/>
            <a:ext cx="257357" cy="356627"/>
            <a:chOff x="5377363" y="1516169"/>
            <a:chExt cx="257357" cy="356627"/>
          </a:xfrm>
        </p:grpSpPr>
        <p:sp>
          <p:nvSpPr>
            <p:cNvPr id="11682" name="Google Shape;11682;p79"/>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9"/>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9"/>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9"/>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9"/>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9"/>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9"/>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9"/>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9"/>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9"/>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9"/>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9"/>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9"/>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9"/>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9"/>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9"/>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9"/>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79"/>
          <p:cNvGrpSpPr/>
          <p:nvPr/>
        </p:nvGrpSpPr>
        <p:grpSpPr>
          <a:xfrm>
            <a:off x="4880567" y="1361620"/>
            <a:ext cx="356245" cy="317607"/>
            <a:chOff x="4880567" y="1535870"/>
            <a:chExt cx="356245" cy="317607"/>
          </a:xfrm>
        </p:grpSpPr>
        <p:sp>
          <p:nvSpPr>
            <p:cNvPr id="11700" name="Google Shape;11700;p79"/>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9"/>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9"/>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9"/>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9"/>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79"/>
          <p:cNvGrpSpPr/>
          <p:nvPr/>
        </p:nvGrpSpPr>
        <p:grpSpPr>
          <a:xfrm>
            <a:off x="5771483" y="1341537"/>
            <a:ext cx="357359" cy="357391"/>
            <a:chOff x="5771483" y="1515787"/>
            <a:chExt cx="357359" cy="357391"/>
          </a:xfrm>
        </p:grpSpPr>
        <p:sp>
          <p:nvSpPr>
            <p:cNvPr id="11706" name="Google Shape;11706;p79"/>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9"/>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9"/>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9"/>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79"/>
          <p:cNvGrpSpPr/>
          <p:nvPr/>
        </p:nvGrpSpPr>
        <p:grpSpPr>
          <a:xfrm>
            <a:off x="7121669" y="1359360"/>
            <a:ext cx="321362" cy="321362"/>
            <a:chOff x="7121669" y="1533610"/>
            <a:chExt cx="321362" cy="321362"/>
          </a:xfrm>
        </p:grpSpPr>
        <p:sp>
          <p:nvSpPr>
            <p:cNvPr id="11711" name="Google Shape;11711;p79"/>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9"/>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9"/>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9"/>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79"/>
          <p:cNvGrpSpPr/>
          <p:nvPr/>
        </p:nvGrpSpPr>
        <p:grpSpPr>
          <a:xfrm>
            <a:off x="7562766" y="1340614"/>
            <a:ext cx="327059" cy="360192"/>
            <a:chOff x="7562766" y="1514864"/>
            <a:chExt cx="327059" cy="360192"/>
          </a:xfrm>
        </p:grpSpPr>
        <p:sp>
          <p:nvSpPr>
            <p:cNvPr id="11716" name="Google Shape;11716;p79"/>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9"/>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9"/>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9"/>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79"/>
          <p:cNvGrpSpPr/>
          <p:nvPr/>
        </p:nvGrpSpPr>
        <p:grpSpPr>
          <a:xfrm>
            <a:off x="6221229" y="1324423"/>
            <a:ext cx="361636" cy="362183"/>
            <a:chOff x="6259175" y="1559008"/>
            <a:chExt cx="271743" cy="272093"/>
          </a:xfrm>
        </p:grpSpPr>
        <p:sp>
          <p:nvSpPr>
            <p:cNvPr id="11721" name="Google Shape;11721;p79"/>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9"/>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9"/>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9"/>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9"/>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9"/>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9"/>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9"/>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9"/>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9"/>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9"/>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9"/>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9"/>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9"/>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9"/>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9"/>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9"/>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79"/>
          <p:cNvGrpSpPr/>
          <p:nvPr/>
        </p:nvGrpSpPr>
        <p:grpSpPr>
          <a:xfrm>
            <a:off x="6671087" y="1835054"/>
            <a:ext cx="332757" cy="281833"/>
            <a:chOff x="6671087" y="2009304"/>
            <a:chExt cx="332757" cy="281833"/>
          </a:xfrm>
        </p:grpSpPr>
        <p:sp>
          <p:nvSpPr>
            <p:cNvPr id="11739" name="Google Shape;11739;p79"/>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9"/>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1" name="Google Shape;11741;p79"/>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2" name="Google Shape;11742;p79"/>
          <p:cNvGrpSpPr/>
          <p:nvPr/>
        </p:nvGrpSpPr>
        <p:grpSpPr>
          <a:xfrm>
            <a:off x="2201806" y="1802335"/>
            <a:ext cx="349784" cy="349434"/>
            <a:chOff x="2201806" y="1976585"/>
            <a:chExt cx="349784" cy="349434"/>
          </a:xfrm>
        </p:grpSpPr>
        <p:sp>
          <p:nvSpPr>
            <p:cNvPr id="11743" name="Google Shape;11743;p79"/>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9"/>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9"/>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9"/>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7" name="Google Shape;11747;p79"/>
          <p:cNvGrpSpPr/>
          <p:nvPr/>
        </p:nvGrpSpPr>
        <p:grpSpPr>
          <a:xfrm>
            <a:off x="3094217" y="1802335"/>
            <a:ext cx="350198" cy="350548"/>
            <a:chOff x="3094217" y="1976585"/>
            <a:chExt cx="350198" cy="350548"/>
          </a:xfrm>
        </p:grpSpPr>
        <p:sp>
          <p:nvSpPr>
            <p:cNvPr id="11748" name="Google Shape;11748;p79"/>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9"/>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9"/>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9"/>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9"/>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9"/>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9"/>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9"/>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9"/>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9"/>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9"/>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9"/>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9"/>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1" name="Google Shape;11761;p79"/>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2" name="Google Shape;11762;p79"/>
          <p:cNvGrpSpPr/>
          <p:nvPr/>
        </p:nvGrpSpPr>
        <p:grpSpPr>
          <a:xfrm>
            <a:off x="3979435" y="1802335"/>
            <a:ext cx="345265" cy="349848"/>
            <a:chOff x="3979435" y="1976585"/>
            <a:chExt cx="345265" cy="349848"/>
          </a:xfrm>
        </p:grpSpPr>
        <p:sp>
          <p:nvSpPr>
            <p:cNvPr id="11763" name="Google Shape;11763;p79"/>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9"/>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9"/>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9"/>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9"/>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9"/>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9"/>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9"/>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9"/>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9"/>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9"/>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9"/>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9"/>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9"/>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9"/>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9"/>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9"/>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79"/>
          <p:cNvGrpSpPr/>
          <p:nvPr/>
        </p:nvGrpSpPr>
        <p:grpSpPr>
          <a:xfrm>
            <a:off x="3541011" y="1334344"/>
            <a:ext cx="350166" cy="349434"/>
            <a:chOff x="3541011" y="1508594"/>
            <a:chExt cx="350166" cy="349434"/>
          </a:xfrm>
        </p:grpSpPr>
        <p:sp>
          <p:nvSpPr>
            <p:cNvPr id="11781" name="Google Shape;11781;p79"/>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9"/>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9"/>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9"/>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9"/>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9"/>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9"/>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9"/>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9"/>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9"/>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9"/>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9"/>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9"/>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79"/>
          <p:cNvGrpSpPr/>
          <p:nvPr/>
        </p:nvGrpSpPr>
        <p:grpSpPr>
          <a:xfrm>
            <a:off x="3576626" y="1801571"/>
            <a:ext cx="284251" cy="351694"/>
            <a:chOff x="3576626" y="1975821"/>
            <a:chExt cx="284251" cy="351694"/>
          </a:xfrm>
        </p:grpSpPr>
        <p:sp>
          <p:nvSpPr>
            <p:cNvPr id="11795" name="Google Shape;11795;p79"/>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9"/>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9"/>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79"/>
          <p:cNvGrpSpPr/>
          <p:nvPr/>
        </p:nvGrpSpPr>
        <p:grpSpPr>
          <a:xfrm>
            <a:off x="2722090" y="2715912"/>
            <a:ext cx="238770" cy="371841"/>
            <a:chOff x="2722090" y="2890162"/>
            <a:chExt cx="238770" cy="371841"/>
          </a:xfrm>
        </p:grpSpPr>
        <p:sp>
          <p:nvSpPr>
            <p:cNvPr id="11799" name="Google Shape;11799;p79"/>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9"/>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9"/>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2" name="Google Shape;11802;p79"/>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3" name="Google Shape;11803;p79"/>
          <p:cNvGrpSpPr/>
          <p:nvPr/>
        </p:nvGrpSpPr>
        <p:grpSpPr>
          <a:xfrm>
            <a:off x="6216367" y="1795906"/>
            <a:ext cx="361147" cy="361147"/>
            <a:chOff x="6216367" y="1970156"/>
            <a:chExt cx="361147" cy="361147"/>
          </a:xfrm>
        </p:grpSpPr>
        <p:sp>
          <p:nvSpPr>
            <p:cNvPr id="11804" name="Google Shape;11804;p79"/>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9"/>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9"/>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9"/>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79"/>
          <p:cNvGrpSpPr/>
          <p:nvPr/>
        </p:nvGrpSpPr>
        <p:grpSpPr>
          <a:xfrm>
            <a:off x="1289311" y="2751972"/>
            <a:ext cx="408156" cy="299783"/>
            <a:chOff x="1289311" y="2926222"/>
            <a:chExt cx="408156" cy="299783"/>
          </a:xfrm>
        </p:grpSpPr>
        <p:sp>
          <p:nvSpPr>
            <p:cNvPr id="11809" name="Google Shape;11809;p79"/>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9"/>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79"/>
          <p:cNvGrpSpPr/>
          <p:nvPr/>
        </p:nvGrpSpPr>
        <p:grpSpPr>
          <a:xfrm>
            <a:off x="7978465" y="1795142"/>
            <a:ext cx="361147" cy="360797"/>
            <a:chOff x="7978465" y="1969392"/>
            <a:chExt cx="361147" cy="360797"/>
          </a:xfrm>
        </p:grpSpPr>
        <p:sp>
          <p:nvSpPr>
            <p:cNvPr id="11812" name="Google Shape;11812;p79"/>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9"/>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9"/>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9"/>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9"/>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9"/>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9"/>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9"/>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9"/>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1" name="Google Shape;11821;p79"/>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2" name="Google Shape;11822;p79"/>
          <p:cNvGrpSpPr/>
          <p:nvPr/>
        </p:nvGrpSpPr>
        <p:grpSpPr>
          <a:xfrm>
            <a:off x="854261" y="2734563"/>
            <a:ext cx="377474" cy="335748"/>
            <a:chOff x="854261" y="2908813"/>
            <a:chExt cx="377474" cy="335748"/>
          </a:xfrm>
        </p:grpSpPr>
        <p:sp>
          <p:nvSpPr>
            <p:cNvPr id="11823" name="Google Shape;11823;p79"/>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9"/>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9"/>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9"/>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9"/>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79"/>
          <p:cNvGrpSpPr/>
          <p:nvPr/>
        </p:nvGrpSpPr>
        <p:grpSpPr>
          <a:xfrm>
            <a:off x="1749728" y="2720527"/>
            <a:ext cx="386927" cy="363438"/>
            <a:chOff x="1749728" y="2894777"/>
            <a:chExt cx="386927" cy="363438"/>
          </a:xfrm>
        </p:grpSpPr>
        <p:sp>
          <p:nvSpPr>
            <p:cNvPr id="11829" name="Google Shape;11829;p79"/>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9"/>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9"/>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9"/>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9"/>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9"/>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9"/>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6" name="Google Shape;11836;p79"/>
          <p:cNvGrpSpPr/>
          <p:nvPr/>
        </p:nvGrpSpPr>
        <p:grpSpPr>
          <a:xfrm>
            <a:off x="7098912" y="1795142"/>
            <a:ext cx="359651" cy="361560"/>
            <a:chOff x="7098912" y="1969392"/>
            <a:chExt cx="359651" cy="361560"/>
          </a:xfrm>
        </p:grpSpPr>
        <p:sp>
          <p:nvSpPr>
            <p:cNvPr id="11837" name="Google Shape;11837;p79"/>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9"/>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9"/>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9"/>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9"/>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9"/>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9"/>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9"/>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9"/>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9"/>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9"/>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9"/>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9"/>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0" name="Google Shape;11850;p79"/>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1" name="Google Shape;11851;p79"/>
          <p:cNvGrpSpPr/>
          <p:nvPr/>
        </p:nvGrpSpPr>
        <p:grpSpPr>
          <a:xfrm>
            <a:off x="5352728" y="1815989"/>
            <a:ext cx="327091" cy="322508"/>
            <a:chOff x="5352728" y="1990239"/>
            <a:chExt cx="327091" cy="322508"/>
          </a:xfrm>
        </p:grpSpPr>
        <p:sp>
          <p:nvSpPr>
            <p:cNvPr id="11852" name="Google Shape;11852;p79"/>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9"/>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9"/>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79"/>
          <p:cNvGrpSpPr/>
          <p:nvPr/>
        </p:nvGrpSpPr>
        <p:grpSpPr>
          <a:xfrm>
            <a:off x="7538896" y="1795906"/>
            <a:ext cx="361147" cy="361529"/>
            <a:chOff x="7538896" y="1970156"/>
            <a:chExt cx="361147" cy="361529"/>
          </a:xfrm>
        </p:grpSpPr>
        <p:sp>
          <p:nvSpPr>
            <p:cNvPr id="11856" name="Google Shape;11856;p79"/>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9"/>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9"/>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9"/>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9"/>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9"/>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79"/>
          <p:cNvGrpSpPr/>
          <p:nvPr/>
        </p:nvGrpSpPr>
        <p:grpSpPr>
          <a:xfrm>
            <a:off x="4896099" y="1796670"/>
            <a:ext cx="358155" cy="358123"/>
            <a:chOff x="4896099" y="1970920"/>
            <a:chExt cx="358155" cy="358123"/>
          </a:xfrm>
        </p:grpSpPr>
        <p:sp>
          <p:nvSpPr>
            <p:cNvPr id="11863" name="Google Shape;11863;p79"/>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9"/>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9"/>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79"/>
          <p:cNvGrpSpPr/>
          <p:nvPr/>
        </p:nvGrpSpPr>
        <p:grpSpPr>
          <a:xfrm>
            <a:off x="4048787" y="2802769"/>
            <a:ext cx="283488" cy="198604"/>
            <a:chOff x="4048787" y="2977019"/>
            <a:chExt cx="283488" cy="198604"/>
          </a:xfrm>
        </p:grpSpPr>
        <p:sp>
          <p:nvSpPr>
            <p:cNvPr id="11867" name="Google Shape;11867;p79"/>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9"/>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9"/>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9"/>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9"/>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9"/>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79"/>
          <p:cNvGrpSpPr/>
          <p:nvPr/>
        </p:nvGrpSpPr>
        <p:grpSpPr>
          <a:xfrm>
            <a:off x="4054103" y="2255941"/>
            <a:ext cx="218687" cy="349052"/>
            <a:chOff x="4054103" y="2430191"/>
            <a:chExt cx="218687" cy="349052"/>
          </a:xfrm>
        </p:grpSpPr>
        <p:sp>
          <p:nvSpPr>
            <p:cNvPr id="11874" name="Google Shape;11874;p79"/>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9"/>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79"/>
          <p:cNvGrpSpPr/>
          <p:nvPr/>
        </p:nvGrpSpPr>
        <p:grpSpPr>
          <a:xfrm>
            <a:off x="2185128" y="2253299"/>
            <a:ext cx="382758" cy="356595"/>
            <a:chOff x="2185128" y="2427549"/>
            <a:chExt cx="382758" cy="356595"/>
          </a:xfrm>
        </p:grpSpPr>
        <p:sp>
          <p:nvSpPr>
            <p:cNvPr id="11877" name="Google Shape;11877;p79"/>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9"/>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9"/>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9"/>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79"/>
          <p:cNvGrpSpPr/>
          <p:nvPr/>
        </p:nvGrpSpPr>
        <p:grpSpPr>
          <a:xfrm>
            <a:off x="2656907" y="2265043"/>
            <a:ext cx="332757" cy="332343"/>
            <a:chOff x="2656907" y="2439293"/>
            <a:chExt cx="332757" cy="332343"/>
          </a:xfrm>
        </p:grpSpPr>
        <p:sp>
          <p:nvSpPr>
            <p:cNvPr id="11882" name="Google Shape;11882;p79"/>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9"/>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9"/>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9"/>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9"/>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9"/>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9"/>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79"/>
          <p:cNvGrpSpPr/>
          <p:nvPr/>
        </p:nvGrpSpPr>
        <p:grpSpPr>
          <a:xfrm>
            <a:off x="1731523" y="2248366"/>
            <a:ext cx="399435" cy="365698"/>
            <a:chOff x="1731523" y="2422616"/>
            <a:chExt cx="399435" cy="365698"/>
          </a:xfrm>
        </p:grpSpPr>
        <p:sp>
          <p:nvSpPr>
            <p:cNvPr id="11890" name="Google Shape;11890;p79"/>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9"/>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9"/>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3" name="Google Shape;11893;p79"/>
          <p:cNvGrpSpPr/>
          <p:nvPr/>
        </p:nvGrpSpPr>
        <p:grpSpPr>
          <a:xfrm>
            <a:off x="3097241" y="2259314"/>
            <a:ext cx="344883" cy="343387"/>
            <a:chOff x="3097241" y="2433564"/>
            <a:chExt cx="344883" cy="343387"/>
          </a:xfrm>
        </p:grpSpPr>
        <p:sp>
          <p:nvSpPr>
            <p:cNvPr id="11894" name="Google Shape;11894;p79"/>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9"/>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9"/>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9"/>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9"/>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9"/>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9"/>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9"/>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9"/>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3" name="Google Shape;11903;p79"/>
          <p:cNvGrpSpPr/>
          <p:nvPr/>
        </p:nvGrpSpPr>
        <p:grpSpPr>
          <a:xfrm>
            <a:off x="1278299" y="2265043"/>
            <a:ext cx="410829" cy="332343"/>
            <a:chOff x="1278299" y="2439293"/>
            <a:chExt cx="410829" cy="332343"/>
          </a:xfrm>
        </p:grpSpPr>
        <p:sp>
          <p:nvSpPr>
            <p:cNvPr id="11904" name="Google Shape;11904;p79"/>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9"/>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9"/>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9"/>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9"/>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9"/>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9"/>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9"/>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79"/>
          <p:cNvGrpSpPr/>
          <p:nvPr/>
        </p:nvGrpSpPr>
        <p:grpSpPr>
          <a:xfrm>
            <a:off x="2661459" y="1840751"/>
            <a:ext cx="322508" cy="273494"/>
            <a:chOff x="2661459" y="2015001"/>
            <a:chExt cx="322508" cy="273494"/>
          </a:xfrm>
        </p:grpSpPr>
        <p:sp>
          <p:nvSpPr>
            <p:cNvPr id="11913" name="Google Shape;11913;p79"/>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9"/>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79"/>
          <p:cNvGrpSpPr/>
          <p:nvPr/>
        </p:nvGrpSpPr>
        <p:grpSpPr>
          <a:xfrm>
            <a:off x="870939" y="2265043"/>
            <a:ext cx="331993" cy="331993"/>
            <a:chOff x="870939" y="2439293"/>
            <a:chExt cx="331993" cy="331993"/>
          </a:xfrm>
        </p:grpSpPr>
        <p:sp>
          <p:nvSpPr>
            <p:cNvPr id="11916" name="Google Shape;11916;p79"/>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9"/>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9"/>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9"/>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9"/>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9"/>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9"/>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9"/>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9"/>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9"/>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9"/>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9"/>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9"/>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9"/>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9"/>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9"/>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79"/>
          <p:cNvGrpSpPr/>
          <p:nvPr/>
        </p:nvGrpSpPr>
        <p:grpSpPr>
          <a:xfrm>
            <a:off x="6644957" y="2282103"/>
            <a:ext cx="371395" cy="278904"/>
            <a:chOff x="6644957" y="2456353"/>
            <a:chExt cx="371395" cy="278904"/>
          </a:xfrm>
        </p:grpSpPr>
        <p:sp>
          <p:nvSpPr>
            <p:cNvPr id="11933" name="Google Shape;11933;p79"/>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9"/>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9"/>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9"/>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9"/>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79"/>
          <p:cNvGrpSpPr/>
          <p:nvPr/>
        </p:nvGrpSpPr>
        <p:grpSpPr>
          <a:xfrm>
            <a:off x="5388757" y="2240409"/>
            <a:ext cx="260349" cy="362292"/>
            <a:chOff x="5388757" y="2414659"/>
            <a:chExt cx="260349" cy="362292"/>
          </a:xfrm>
        </p:grpSpPr>
        <p:sp>
          <p:nvSpPr>
            <p:cNvPr id="11939" name="Google Shape;11939;p79"/>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9"/>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9"/>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9"/>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9"/>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9"/>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9"/>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9"/>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9"/>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9"/>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9"/>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9"/>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9"/>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9"/>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9"/>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9"/>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9"/>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9"/>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9"/>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9"/>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79"/>
          <p:cNvGrpSpPr/>
          <p:nvPr/>
        </p:nvGrpSpPr>
        <p:grpSpPr>
          <a:xfrm>
            <a:off x="3567142" y="2731507"/>
            <a:ext cx="348288" cy="340331"/>
            <a:chOff x="3567142" y="2905757"/>
            <a:chExt cx="348288" cy="340331"/>
          </a:xfrm>
        </p:grpSpPr>
        <p:sp>
          <p:nvSpPr>
            <p:cNvPr id="11960" name="Google Shape;11960;p79"/>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9"/>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9"/>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9"/>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9"/>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79"/>
          <p:cNvGrpSpPr/>
          <p:nvPr/>
        </p:nvGrpSpPr>
        <p:grpSpPr>
          <a:xfrm>
            <a:off x="870939" y="1801571"/>
            <a:ext cx="332375" cy="350071"/>
            <a:chOff x="870939" y="1975821"/>
            <a:chExt cx="332375" cy="350071"/>
          </a:xfrm>
        </p:grpSpPr>
        <p:sp>
          <p:nvSpPr>
            <p:cNvPr id="11966" name="Google Shape;11966;p79"/>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9"/>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9"/>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9"/>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79"/>
          <p:cNvGrpSpPr/>
          <p:nvPr/>
        </p:nvGrpSpPr>
        <p:grpSpPr>
          <a:xfrm>
            <a:off x="7967103" y="2240791"/>
            <a:ext cx="355863" cy="361911"/>
            <a:chOff x="7967103" y="2415041"/>
            <a:chExt cx="355863" cy="361911"/>
          </a:xfrm>
        </p:grpSpPr>
        <p:sp>
          <p:nvSpPr>
            <p:cNvPr id="11971" name="Google Shape;11971;p79"/>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9"/>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9"/>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9"/>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9"/>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9"/>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9"/>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9"/>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9"/>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9"/>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9"/>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79"/>
          <p:cNvGrpSpPr/>
          <p:nvPr/>
        </p:nvGrpSpPr>
        <p:grpSpPr>
          <a:xfrm>
            <a:off x="7529411" y="2240409"/>
            <a:ext cx="355863" cy="362292"/>
            <a:chOff x="7529411" y="2414659"/>
            <a:chExt cx="355863" cy="362292"/>
          </a:xfrm>
        </p:grpSpPr>
        <p:sp>
          <p:nvSpPr>
            <p:cNvPr id="11983" name="Google Shape;11983;p79"/>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9"/>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9"/>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9"/>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9"/>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9"/>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9"/>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9"/>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9"/>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9"/>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9"/>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9"/>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79"/>
          <p:cNvGrpSpPr/>
          <p:nvPr/>
        </p:nvGrpSpPr>
        <p:grpSpPr>
          <a:xfrm>
            <a:off x="5733194" y="2257468"/>
            <a:ext cx="446826" cy="327059"/>
            <a:chOff x="5733194" y="2431718"/>
            <a:chExt cx="446826" cy="327059"/>
          </a:xfrm>
        </p:grpSpPr>
        <p:sp>
          <p:nvSpPr>
            <p:cNvPr id="11996" name="Google Shape;11996;p79"/>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9"/>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9"/>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79"/>
          <p:cNvGrpSpPr/>
          <p:nvPr/>
        </p:nvGrpSpPr>
        <p:grpSpPr>
          <a:xfrm>
            <a:off x="4876780" y="2243814"/>
            <a:ext cx="407774" cy="356627"/>
            <a:chOff x="4876780" y="2418064"/>
            <a:chExt cx="407774" cy="356627"/>
          </a:xfrm>
        </p:grpSpPr>
        <p:sp>
          <p:nvSpPr>
            <p:cNvPr id="12000" name="Google Shape;12000;p79"/>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9"/>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9"/>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9"/>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9"/>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9"/>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9"/>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9"/>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79"/>
          <p:cNvGrpSpPr/>
          <p:nvPr/>
        </p:nvGrpSpPr>
        <p:grpSpPr>
          <a:xfrm>
            <a:off x="7070872" y="2236621"/>
            <a:ext cx="398321" cy="371013"/>
            <a:chOff x="7070872" y="2410871"/>
            <a:chExt cx="398321" cy="371013"/>
          </a:xfrm>
        </p:grpSpPr>
        <p:sp>
          <p:nvSpPr>
            <p:cNvPr id="12009" name="Google Shape;12009;p79"/>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9"/>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9"/>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9"/>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3" name="Google Shape;12013;p79"/>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4" name="Google Shape;12014;p79"/>
          <p:cNvGrpSpPr/>
          <p:nvPr/>
        </p:nvGrpSpPr>
        <p:grpSpPr>
          <a:xfrm>
            <a:off x="5318259" y="2807861"/>
            <a:ext cx="371013" cy="220787"/>
            <a:chOff x="5318259" y="2982111"/>
            <a:chExt cx="371013" cy="220787"/>
          </a:xfrm>
        </p:grpSpPr>
        <p:sp>
          <p:nvSpPr>
            <p:cNvPr id="12015" name="Google Shape;12015;p79"/>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9"/>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9"/>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9"/>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9"/>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9"/>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9"/>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9"/>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79"/>
          <p:cNvGrpSpPr/>
          <p:nvPr/>
        </p:nvGrpSpPr>
        <p:grpSpPr>
          <a:xfrm>
            <a:off x="7073928" y="2731507"/>
            <a:ext cx="371395" cy="371809"/>
            <a:chOff x="7073928" y="2905757"/>
            <a:chExt cx="371395" cy="371809"/>
          </a:xfrm>
        </p:grpSpPr>
        <p:sp>
          <p:nvSpPr>
            <p:cNvPr id="12024" name="Google Shape;12024;p79"/>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9"/>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9"/>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79"/>
          <p:cNvGrpSpPr/>
          <p:nvPr/>
        </p:nvGrpSpPr>
        <p:grpSpPr>
          <a:xfrm>
            <a:off x="6188327" y="2781158"/>
            <a:ext cx="371395" cy="272857"/>
            <a:chOff x="6188327" y="2955408"/>
            <a:chExt cx="371395" cy="272857"/>
          </a:xfrm>
        </p:grpSpPr>
        <p:sp>
          <p:nvSpPr>
            <p:cNvPr id="12028" name="Google Shape;12028;p79"/>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9"/>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79"/>
          <p:cNvGrpSpPr/>
          <p:nvPr/>
        </p:nvGrpSpPr>
        <p:grpSpPr>
          <a:xfrm>
            <a:off x="7521454" y="2731889"/>
            <a:ext cx="359651" cy="371013"/>
            <a:chOff x="7521454" y="2906139"/>
            <a:chExt cx="359651" cy="371013"/>
          </a:xfrm>
        </p:grpSpPr>
        <p:sp>
          <p:nvSpPr>
            <p:cNvPr id="12031" name="Google Shape;12031;p79"/>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9"/>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9"/>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9"/>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9"/>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79"/>
          <p:cNvGrpSpPr/>
          <p:nvPr/>
        </p:nvGrpSpPr>
        <p:grpSpPr>
          <a:xfrm>
            <a:off x="5782845" y="2732271"/>
            <a:ext cx="301661" cy="371013"/>
            <a:chOff x="5782845" y="2906521"/>
            <a:chExt cx="301661" cy="371013"/>
          </a:xfrm>
        </p:grpSpPr>
        <p:sp>
          <p:nvSpPr>
            <p:cNvPr id="12037" name="Google Shape;12037;p79"/>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9"/>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9"/>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79"/>
          <p:cNvGrpSpPr/>
          <p:nvPr/>
        </p:nvGrpSpPr>
        <p:grpSpPr>
          <a:xfrm>
            <a:off x="3539102" y="2253299"/>
            <a:ext cx="355099" cy="355481"/>
            <a:chOff x="3539102" y="2427549"/>
            <a:chExt cx="355099" cy="355481"/>
          </a:xfrm>
        </p:grpSpPr>
        <p:sp>
          <p:nvSpPr>
            <p:cNvPr id="12041" name="Google Shape;12041;p79"/>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9"/>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3" name="Google Shape;12043;p79"/>
          <p:cNvGrpSpPr/>
          <p:nvPr/>
        </p:nvGrpSpPr>
        <p:grpSpPr>
          <a:xfrm>
            <a:off x="6630539" y="2743252"/>
            <a:ext cx="371777" cy="349434"/>
            <a:chOff x="6630539" y="2917502"/>
            <a:chExt cx="371777" cy="349434"/>
          </a:xfrm>
        </p:grpSpPr>
        <p:sp>
          <p:nvSpPr>
            <p:cNvPr id="12044" name="Google Shape;12044;p79"/>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9"/>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9"/>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9"/>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9"/>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9"/>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9"/>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79"/>
          <p:cNvGrpSpPr/>
          <p:nvPr/>
        </p:nvGrpSpPr>
        <p:grpSpPr>
          <a:xfrm>
            <a:off x="2171474" y="3194979"/>
            <a:ext cx="408156" cy="343737"/>
            <a:chOff x="2171474" y="3369229"/>
            <a:chExt cx="408156" cy="343737"/>
          </a:xfrm>
        </p:grpSpPr>
        <p:sp>
          <p:nvSpPr>
            <p:cNvPr id="12052" name="Google Shape;12052;p79"/>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9"/>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9"/>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9"/>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79"/>
          <p:cNvGrpSpPr/>
          <p:nvPr/>
        </p:nvGrpSpPr>
        <p:grpSpPr>
          <a:xfrm>
            <a:off x="4891198" y="2750858"/>
            <a:ext cx="334634" cy="334634"/>
            <a:chOff x="4891198" y="2925108"/>
            <a:chExt cx="334634" cy="334634"/>
          </a:xfrm>
        </p:grpSpPr>
        <p:sp>
          <p:nvSpPr>
            <p:cNvPr id="12057" name="Google Shape;12057;p79"/>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9"/>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9"/>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9"/>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9"/>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9"/>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9"/>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9"/>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79"/>
          <p:cNvGrpSpPr/>
          <p:nvPr/>
        </p:nvGrpSpPr>
        <p:grpSpPr>
          <a:xfrm>
            <a:off x="7976174" y="2750858"/>
            <a:ext cx="334666" cy="334634"/>
            <a:chOff x="7976174" y="2925108"/>
            <a:chExt cx="334666" cy="334634"/>
          </a:xfrm>
        </p:grpSpPr>
        <p:sp>
          <p:nvSpPr>
            <p:cNvPr id="12066" name="Google Shape;12066;p79"/>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9"/>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9"/>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9"/>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9"/>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9"/>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9"/>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9"/>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9"/>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79"/>
          <p:cNvGrpSpPr/>
          <p:nvPr/>
        </p:nvGrpSpPr>
        <p:grpSpPr>
          <a:xfrm>
            <a:off x="3091957" y="3199881"/>
            <a:ext cx="354717" cy="332757"/>
            <a:chOff x="3091957" y="3374131"/>
            <a:chExt cx="354717" cy="332757"/>
          </a:xfrm>
        </p:grpSpPr>
        <p:sp>
          <p:nvSpPr>
            <p:cNvPr id="12076" name="Google Shape;12076;p79"/>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9"/>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9"/>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9"/>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9"/>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9"/>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2" name="Google Shape;12082;p79"/>
          <p:cNvGrpSpPr/>
          <p:nvPr/>
        </p:nvGrpSpPr>
        <p:grpSpPr>
          <a:xfrm>
            <a:off x="3988156" y="3205960"/>
            <a:ext cx="353954" cy="318880"/>
            <a:chOff x="3988156" y="3380210"/>
            <a:chExt cx="353954" cy="318880"/>
          </a:xfrm>
        </p:grpSpPr>
        <p:sp>
          <p:nvSpPr>
            <p:cNvPr id="12083" name="Google Shape;12083;p79"/>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9"/>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9"/>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9"/>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9"/>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79"/>
          <p:cNvGrpSpPr/>
          <p:nvPr/>
        </p:nvGrpSpPr>
        <p:grpSpPr>
          <a:xfrm>
            <a:off x="3541011" y="3193070"/>
            <a:ext cx="348257" cy="346188"/>
            <a:chOff x="3541011" y="3367320"/>
            <a:chExt cx="348257" cy="346188"/>
          </a:xfrm>
        </p:grpSpPr>
        <p:sp>
          <p:nvSpPr>
            <p:cNvPr id="12089" name="Google Shape;12089;p79"/>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9"/>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9"/>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9"/>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79"/>
          <p:cNvGrpSpPr/>
          <p:nvPr/>
        </p:nvGrpSpPr>
        <p:grpSpPr>
          <a:xfrm>
            <a:off x="1314678" y="3183967"/>
            <a:ext cx="334666" cy="365348"/>
            <a:chOff x="1314678" y="3358217"/>
            <a:chExt cx="334666" cy="365348"/>
          </a:xfrm>
        </p:grpSpPr>
        <p:sp>
          <p:nvSpPr>
            <p:cNvPr id="12094" name="Google Shape;12094;p79"/>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9"/>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9"/>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9"/>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9"/>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9" name="Google Shape;12099;p79"/>
          <p:cNvGrpSpPr/>
          <p:nvPr/>
        </p:nvGrpSpPr>
        <p:grpSpPr>
          <a:xfrm>
            <a:off x="1748582" y="3198385"/>
            <a:ext cx="359269" cy="335780"/>
            <a:chOff x="1748582" y="3372635"/>
            <a:chExt cx="359269" cy="335780"/>
          </a:xfrm>
        </p:grpSpPr>
        <p:sp>
          <p:nvSpPr>
            <p:cNvPr id="12100" name="Google Shape;12100;p79"/>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1" name="Google Shape;12101;p79"/>
            <p:cNvGrpSpPr/>
            <p:nvPr/>
          </p:nvGrpSpPr>
          <p:grpSpPr>
            <a:xfrm>
              <a:off x="1748582" y="3372635"/>
              <a:ext cx="333520" cy="335780"/>
              <a:chOff x="1748582" y="3372635"/>
              <a:chExt cx="333520" cy="335780"/>
            </a:xfrm>
          </p:grpSpPr>
          <p:sp>
            <p:nvSpPr>
              <p:cNvPr id="12102" name="Google Shape;12102;p79"/>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9"/>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9"/>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05" name="Google Shape;12105;p79"/>
          <p:cNvGrpSpPr/>
          <p:nvPr/>
        </p:nvGrpSpPr>
        <p:grpSpPr>
          <a:xfrm>
            <a:off x="2640993" y="3183585"/>
            <a:ext cx="365348" cy="364966"/>
            <a:chOff x="2640993" y="3357835"/>
            <a:chExt cx="365348" cy="364966"/>
          </a:xfrm>
        </p:grpSpPr>
        <p:sp>
          <p:nvSpPr>
            <p:cNvPr id="12106" name="Google Shape;12106;p79"/>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9"/>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9"/>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9"/>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9"/>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9"/>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9"/>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9"/>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9"/>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9"/>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79"/>
          <p:cNvGrpSpPr/>
          <p:nvPr/>
        </p:nvGrpSpPr>
        <p:grpSpPr>
          <a:xfrm>
            <a:off x="4886264" y="3191924"/>
            <a:ext cx="350548" cy="350198"/>
            <a:chOff x="4886264" y="3366174"/>
            <a:chExt cx="350548" cy="350198"/>
          </a:xfrm>
        </p:grpSpPr>
        <p:sp>
          <p:nvSpPr>
            <p:cNvPr id="12117" name="Google Shape;12117;p79"/>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9"/>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9"/>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9"/>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9"/>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9"/>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9"/>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9"/>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9"/>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9"/>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9"/>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9"/>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9"/>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79"/>
          <p:cNvGrpSpPr/>
          <p:nvPr/>
        </p:nvGrpSpPr>
        <p:grpSpPr>
          <a:xfrm>
            <a:off x="5331913" y="3239697"/>
            <a:ext cx="347143" cy="254684"/>
            <a:chOff x="5331913" y="3413947"/>
            <a:chExt cx="347143" cy="254684"/>
          </a:xfrm>
        </p:grpSpPr>
        <p:sp>
          <p:nvSpPr>
            <p:cNvPr id="12131" name="Google Shape;12131;p79"/>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9"/>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9"/>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9"/>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9"/>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9"/>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79"/>
          <p:cNvGrpSpPr/>
          <p:nvPr/>
        </p:nvGrpSpPr>
        <p:grpSpPr>
          <a:xfrm>
            <a:off x="5776798" y="3235528"/>
            <a:ext cx="346379" cy="264518"/>
            <a:chOff x="5776798" y="3409778"/>
            <a:chExt cx="346379" cy="264518"/>
          </a:xfrm>
        </p:grpSpPr>
        <p:sp>
          <p:nvSpPr>
            <p:cNvPr id="12138" name="Google Shape;12138;p79"/>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9"/>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9"/>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9"/>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9"/>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9"/>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79"/>
          <p:cNvGrpSpPr/>
          <p:nvPr/>
        </p:nvGrpSpPr>
        <p:grpSpPr>
          <a:xfrm>
            <a:off x="7108015" y="3222255"/>
            <a:ext cx="344883" cy="290299"/>
            <a:chOff x="7108015" y="3396505"/>
            <a:chExt cx="344883" cy="290299"/>
          </a:xfrm>
        </p:grpSpPr>
        <p:sp>
          <p:nvSpPr>
            <p:cNvPr id="12145" name="Google Shape;12145;p79"/>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9"/>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9"/>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9"/>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9" name="Google Shape;12149;p79"/>
          <p:cNvGrpSpPr/>
          <p:nvPr/>
        </p:nvGrpSpPr>
        <p:grpSpPr>
          <a:xfrm>
            <a:off x="7551754" y="3216558"/>
            <a:ext cx="344883" cy="301311"/>
            <a:chOff x="7551754" y="3390808"/>
            <a:chExt cx="344883" cy="301311"/>
          </a:xfrm>
        </p:grpSpPr>
        <p:sp>
          <p:nvSpPr>
            <p:cNvPr id="12150" name="Google Shape;12150;p79"/>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9"/>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9"/>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9"/>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9"/>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9"/>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9"/>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9"/>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9"/>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9"/>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9"/>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1" name="Google Shape;12161;p79"/>
          <p:cNvGrpSpPr/>
          <p:nvPr/>
        </p:nvGrpSpPr>
        <p:grpSpPr>
          <a:xfrm>
            <a:off x="6707084" y="3213153"/>
            <a:ext cx="261145" cy="308504"/>
            <a:chOff x="6707084" y="3387403"/>
            <a:chExt cx="261145" cy="308504"/>
          </a:xfrm>
        </p:grpSpPr>
        <p:sp>
          <p:nvSpPr>
            <p:cNvPr id="12162" name="Google Shape;12162;p79"/>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9"/>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9"/>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9"/>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6" name="Google Shape;12166;p79"/>
          <p:cNvGrpSpPr/>
          <p:nvPr/>
        </p:nvGrpSpPr>
        <p:grpSpPr>
          <a:xfrm>
            <a:off x="848978" y="4123387"/>
            <a:ext cx="377824" cy="324418"/>
            <a:chOff x="848978" y="4297637"/>
            <a:chExt cx="377824" cy="324418"/>
          </a:xfrm>
        </p:grpSpPr>
        <p:sp>
          <p:nvSpPr>
            <p:cNvPr id="12167" name="Google Shape;12167;p79"/>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9"/>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79"/>
          <p:cNvGrpSpPr/>
          <p:nvPr/>
        </p:nvGrpSpPr>
        <p:grpSpPr>
          <a:xfrm>
            <a:off x="1754279" y="4112343"/>
            <a:ext cx="351439" cy="345965"/>
            <a:chOff x="1754279" y="4286593"/>
            <a:chExt cx="351439" cy="345965"/>
          </a:xfrm>
        </p:grpSpPr>
        <p:sp>
          <p:nvSpPr>
            <p:cNvPr id="12170" name="Google Shape;12170;p79"/>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9"/>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9"/>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9"/>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9"/>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79"/>
          <p:cNvGrpSpPr/>
          <p:nvPr/>
        </p:nvGrpSpPr>
        <p:grpSpPr>
          <a:xfrm>
            <a:off x="3996113" y="4116926"/>
            <a:ext cx="336512" cy="335048"/>
            <a:chOff x="3996113" y="4291176"/>
            <a:chExt cx="336512" cy="335048"/>
          </a:xfrm>
        </p:grpSpPr>
        <p:sp>
          <p:nvSpPr>
            <p:cNvPr id="12176" name="Google Shape;12176;p79"/>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9"/>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9"/>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9" name="Google Shape;12179;p79"/>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0" name="Google Shape;12180;p79"/>
          <p:cNvGrpSpPr/>
          <p:nvPr/>
        </p:nvGrpSpPr>
        <p:grpSpPr>
          <a:xfrm>
            <a:off x="2179081" y="4111261"/>
            <a:ext cx="397525" cy="348670"/>
            <a:chOff x="2179081" y="4285511"/>
            <a:chExt cx="397525" cy="348670"/>
          </a:xfrm>
        </p:grpSpPr>
        <p:sp>
          <p:nvSpPr>
            <p:cNvPr id="12181" name="Google Shape;12181;p79"/>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9"/>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79"/>
          <p:cNvGrpSpPr/>
          <p:nvPr/>
        </p:nvGrpSpPr>
        <p:grpSpPr>
          <a:xfrm>
            <a:off x="3584201" y="4120746"/>
            <a:ext cx="267574" cy="329415"/>
            <a:chOff x="3584201" y="4294996"/>
            <a:chExt cx="267574" cy="329415"/>
          </a:xfrm>
        </p:grpSpPr>
        <p:sp>
          <p:nvSpPr>
            <p:cNvPr id="12184" name="Google Shape;12184;p79"/>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9"/>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9"/>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9"/>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79"/>
          <p:cNvGrpSpPr/>
          <p:nvPr/>
        </p:nvGrpSpPr>
        <p:grpSpPr>
          <a:xfrm>
            <a:off x="3082855" y="4121478"/>
            <a:ext cx="375946" cy="327823"/>
            <a:chOff x="3082855" y="4295728"/>
            <a:chExt cx="375946" cy="327823"/>
          </a:xfrm>
        </p:grpSpPr>
        <p:sp>
          <p:nvSpPr>
            <p:cNvPr id="12189" name="Google Shape;12189;p79"/>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9"/>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9"/>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9"/>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9"/>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9"/>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9"/>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9"/>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9"/>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9"/>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9"/>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79"/>
          <p:cNvGrpSpPr/>
          <p:nvPr/>
        </p:nvGrpSpPr>
        <p:grpSpPr>
          <a:xfrm>
            <a:off x="2749016" y="4116926"/>
            <a:ext cx="150831" cy="336926"/>
            <a:chOff x="2749016" y="4291176"/>
            <a:chExt cx="150831" cy="336926"/>
          </a:xfrm>
        </p:grpSpPr>
        <p:sp>
          <p:nvSpPr>
            <p:cNvPr id="12201" name="Google Shape;12201;p79"/>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9"/>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9"/>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9"/>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5" name="Google Shape;12205;p79"/>
          <p:cNvGrpSpPr/>
          <p:nvPr/>
        </p:nvGrpSpPr>
        <p:grpSpPr>
          <a:xfrm>
            <a:off x="7127716" y="4105182"/>
            <a:ext cx="248254" cy="361942"/>
            <a:chOff x="7127716" y="4279432"/>
            <a:chExt cx="248254" cy="361942"/>
          </a:xfrm>
        </p:grpSpPr>
        <p:sp>
          <p:nvSpPr>
            <p:cNvPr id="12206" name="Google Shape;12206;p79"/>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9"/>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9"/>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9"/>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9"/>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9"/>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9"/>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9"/>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9"/>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5" name="Google Shape;12215;p79"/>
          <p:cNvGrpSpPr/>
          <p:nvPr/>
        </p:nvGrpSpPr>
        <p:grpSpPr>
          <a:xfrm>
            <a:off x="7565408" y="4105182"/>
            <a:ext cx="248255" cy="361942"/>
            <a:chOff x="7565408" y="4279432"/>
            <a:chExt cx="248255" cy="361942"/>
          </a:xfrm>
        </p:grpSpPr>
        <p:sp>
          <p:nvSpPr>
            <p:cNvPr id="12216" name="Google Shape;12216;p79"/>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9"/>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9"/>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9"/>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9"/>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9"/>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9"/>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9"/>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79"/>
          <p:cNvGrpSpPr/>
          <p:nvPr/>
        </p:nvGrpSpPr>
        <p:grpSpPr>
          <a:xfrm>
            <a:off x="6264109" y="4105182"/>
            <a:ext cx="225498" cy="361560"/>
            <a:chOff x="6264109" y="4279432"/>
            <a:chExt cx="225498" cy="361560"/>
          </a:xfrm>
        </p:grpSpPr>
        <p:sp>
          <p:nvSpPr>
            <p:cNvPr id="12225" name="Google Shape;12225;p79"/>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9"/>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79"/>
          <p:cNvGrpSpPr/>
          <p:nvPr/>
        </p:nvGrpSpPr>
        <p:grpSpPr>
          <a:xfrm>
            <a:off x="7929578" y="4110115"/>
            <a:ext cx="395266" cy="351312"/>
            <a:chOff x="7929578" y="4284365"/>
            <a:chExt cx="395266" cy="351312"/>
          </a:xfrm>
        </p:grpSpPr>
        <p:sp>
          <p:nvSpPr>
            <p:cNvPr id="12228" name="Google Shape;12228;p79"/>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9"/>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9"/>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9"/>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79"/>
          <p:cNvGrpSpPr/>
          <p:nvPr/>
        </p:nvGrpSpPr>
        <p:grpSpPr>
          <a:xfrm>
            <a:off x="6595502" y="4149527"/>
            <a:ext cx="426315" cy="332826"/>
            <a:chOff x="6639652" y="4323777"/>
            <a:chExt cx="426315" cy="332826"/>
          </a:xfrm>
        </p:grpSpPr>
        <p:sp>
          <p:nvSpPr>
            <p:cNvPr id="12233" name="Google Shape;12233;p79"/>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9"/>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9"/>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9"/>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9"/>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9"/>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9"/>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9"/>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9"/>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9"/>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79"/>
          <p:cNvGrpSpPr/>
          <p:nvPr/>
        </p:nvGrpSpPr>
        <p:grpSpPr>
          <a:xfrm>
            <a:off x="5357662" y="4123387"/>
            <a:ext cx="287275" cy="326296"/>
            <a:chOff x="5357662" y="4297637"/>
            <a:chExt cx="287275" cy="326296"/>
          </a:xfrm>
        </p:grpSpPr>
        <p:sp>
          <p:nvSpPr>
            <p:cNvPr id="12244" name="Google Shape;12244;p79"/>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9"/>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9"/>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9"/>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9"/>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79"/>
          <p:cNvGrpSpPr/>
          <p:nvPr/>
        </p:nvGrpSpPr>
        <p:grpSpPr>
          <a:xfrm>
            <a:off x="5774124" y="4120300"/>
            <a:ext cx="331611" cy="331674"/>
            <a:chOff x="5774124" y="4294550"/>
            <a:chExt cx="331611" cy="331674"/>
          </a:xfrm>
        </p:grpSpPr>
        <p:sp>
          <p:nvSpPr>
            <p:cNvPr id="12250" name="Google Shape;12250;p79"/>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9"/>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79"/>
          <p:cNvGrpSpPr/>
          <p:nvPr/>
        </p:nvGrpSpPr>
        <p:grpSpPr>
          <a:xfrm>
            <a:off x="4890434" y="4113139"/>
            <a:ext cx="345997" cy="346029"/>
            <a:chOff x="4890434" y="4287389"/>
            <a:chExt cx="345997" cy="346029"/>
          </a:xfrm>
        </p:grpSpPr>
        <p:sp>
          <p:nvSpPr>
            <p:cNvPr id="12253" name="Google Shape;12253;p79"/>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9"/>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9"/>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9"/>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9"/>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9"/>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9"/>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79"/>
          <p:cNvGrpSpPr/>
          <p:nvPr/>
        </p:nvGrpSpPr>
        <p:grpSpPr>
          <a:xfrm>
            <a:off x="2165809" y="3636809"/>
            <a:ext cx="422542" cy="342973"/>
            <a:chOff x="2165809" y="3811059"/>
            <a:chExt cx="422542" cy="342973"/>
          </a:xfrm>
        </p:grpSpPr>
        <p:sp>
          <p:nvSpPr>
            <p:cNvPr id="12261" name="Google Shape;12261;p79"/>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9"/>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9"/>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9"/>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9"/>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9"/>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9"/>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9"/>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9"/>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9"/>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9"/>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9"/>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9"/>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9"/>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9"/>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9"/>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9"/>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9"/>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9" name="Google Shape;12279;p79"/>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0" name="Google Shape;12280;p79"/>
          <p:cNvGrpSpPr/>
          <p:nvPr/>
        </p:nvGrpSpPr>
        <p:grpSpPr>
          <a:xfrm>
            <a:off x="903530" y="3631875"/>
            <a:ext cx="264550" cy="353222"/>
            <a:chOff x="903530" y="3806125"/>
            <a:chExt cx="264550" cy="353222"/>
          </a:xfrm>
        </p:grpSpPr>
        <p:sp>
          <p:nvSpPr>
            <p:cNvPr id="12281" name="Google Shape;12281;p79"/>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9"/>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9"/>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9"/>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79"/>
          <p:cNvGrpSpPr/>
          <p:nvPr/>
        </p:nvGrpSpPr>
        <p:grpSpPr>
          <a:xfrm>
            <a:off x="850092" y="3178684"/>
            <a:ext cx="369517" cy="375660"/>
            <a:chOff x="850092" y="3352934"/>
            <a:chExt cx="369517" cy="375660"/>
          </a:xfrm>
        </p:grpSpPr>
        <p:sp>
          <p:nvSpPr>
            <p:cNvPr id="12286" name="Google Shape;12286;p79"/>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9"/>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9"/>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9"/>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9"/>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79"/>
          <p:cNvGrpSpPr/>
          <p:nvPr/>
        </p:nvGrpSpPr>
        <p:grpSpPr>
          <a:xfrm>
            <a:off x="2611458" y="3642124"/>
            <a:ext cx="426329" cy="332375"/>
            <a:chOff x="2611458" y="3816374"/>
            <a:chExt cx="426329" cy="332375"/>
          </a:xfrm>
        </p:grpSpPr>
        <p:sp>
          <p:nvSpPr>
            <p:cNvPr id="12292" name="Google Shape;12292;p79"/>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9"/>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9"/>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9"/>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9"/>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9"/>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9"/>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9"/>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9"/>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9"/>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2" name="Google Shape;12302;p79"/>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3" name="Google Shape;12303;p79"/>
          <p:cNvGrpSpPr/>
          <p:nvPr/>
        </p:nvGrpSpPr>
        <p:grpSpPr>
          <a:xfrm>
            <a:off x="4019984" y="3631143"/>
            <a:ext cx="293704" cy="353954"/>
            <a:chOff x="4019984" y="3805393"/>
            <a:chExt cx="293704" cy="353954"/>
          </a:xfrm>
        </p:grpSpPr>
        <p:sp>
          <p:nvSpPr>
            <p:cNvPr id="12304" name="Google Shape;12304;p79"/>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9"/>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6" name="Google Shape;12306;p79"/>
          <p:cNvGrpSpPr/>
          <p:nvPr/>
        </p:nvGrpSpPr>
        <p:grpSpPr>
          <a:xfrm>
            <a:off x="8006505" y="3215794"/>
            <a:ext cx="323654" cy="303189"/>
            <a:chOff x="8006505" y="3390044"/>
            <a:chExt cx="323654" cy="303189"/>
          </a:xfrm>
        </p:grpSpPr>
        <p:sp>
          <p:nvSpPr>
            <p:cNvPr id="12307" name="Google Shape;12307;p79"/>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9"/>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9"/>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9"/>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9"/>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9"/>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79"/>
          <p:cNvGrpSpPr/>
          <p:nvPr/>
        </p:nvGrpSpPr>
        <p:grpSpPr>
          <a:xfrm>
            <a:off x="1299146" y="3632257"/>
            <a:ext cx="367990" cy="351312"/>
            <a:chOff x="1299146" y="3806507"/>
            <a:chExt cx="367990" cy="351312"/>
          </a:xfrm>
        </p:grpSpPr>
        <p:sp>
          <p:nvSpPr>
            <p:cNvPr id="12314" name="Google Shape;12314;p79"/>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9"/>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6" name="Google Shape;12316;p79"/>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7" name="Google Shape;12317;p79"/>
          <p:cNvGrpSpPr/>
          <p:nvPr/>
        </p:nvGrpSpPr>
        <p:grpSpPr>
          <a:xfrm>
            <a:off x="7550258" y="3658420"/>
            <a:ext cx="371395" cy="301279"/>
            <a:chOff x="7550258" y="3832670"/>
            <a:chExt cx="371395" cy="301279"/>
          </a:xfrm>
        </p:grpSpPr>
        <p:sp>
          <p:nvSpPr>
            <p:cNvPr id="12318" name="Google Shape;12318;p79"/>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9"/>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9"/>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9"/>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9"/>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9"/>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9"/>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9"/>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9"/>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9"/>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9"/>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9"/>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9"/>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9"/>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9"/>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9"/>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9"/>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9"/>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6" name="Google Shape;12336;p79"/>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7" name="Google Shape;12337;p79"/>
          <p:cNvGrpSpPr/>
          <p:nvPr/>
        </p:nvGrpSpPr>
        <p:grpSpPr>
          <a:xfrm>
            <a:off x="6659725" y="3633785"/>
            <a:ext cx="367608" cy="350548"/>
            <a:chOff x="6659725" y="3808035"/>
            <a:chExt cx="367608" cy="350548"/>
          </a:xfrm>
        </p:grpSpPr>
        <p:sp>
          <p:nvSpPr>
            <p:cNvPr id="12338" name="Google Shape;12338;p79"/>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9"/>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79"/>
          <p:cNvGrpSpPr/>
          <p:nvPr/>
        </p:nvGrpSpPr>
        <p:grpSpPr>
          <a:xfrm>
            <a:off x="6219391" y="3642506"/>
            <a:ext cx="356627" cy="334252"/>
            <a:chOff x="6219391" y="3816756"/>
            <a:chExt cx="356627" cy="334252"/>
          </a:xfrm>
        </p:grpSpPr>
        <p:sp>
          <p:nvSpPr>
            <p:cNvPr id="12341" name="Google Shape;12341;p79"/>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9"/>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9"/>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9"/>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5" name="Google Shape;12345;p79"/>
          <p:cNvGrpSpPr/>
          <p:nvPr/>
        </p:nvGrpSpPr>
        <p:grpSpPr>
          <a:xfrm>
            <a:off x="5778676" y="3652722"/>
            <a:ext cx="349052" cy="313055"/>
            <a:chOff x="5778676" y="3826972"/>
            <a:chExt cx="349052" cy="313055"/>
          </a:xfrm>
        </p:grpSpPr>
        <p:sp>
          <p:nvSpPr>
            <p:cNvPr id="12346" name="Google Shape;12346;p79"/>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9"/>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9"/>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9"/>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9"/>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79"/>
          <p:cNvGrpSpPr/>
          <p:nvPr/>
        </p:nvGrpSpPr>
        <p:grpSpPr>
          <a:xfrm>
            <a:off x="5355784" y="3660297"/>
            <a:ext cx="299019" cy="297905"/>
            <a:chOff x="5355784" y="3834547"/>
            <a:chExt cx="299019" cy="297905"/>
          </a:xfrm>
        </p:grpSpPr>
        <p:sp>
          <p:nvSpPr>
            <p:cNvPr id="12352" name="Google Shape;12352;p79"/>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9"/>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9"/>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9"/>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79"/>
          <p:cNvGrpSpPr/>
          <p:nvPr/>
        </p:nvGrpSpPr>
        <p:grpSpPr>
          <a:xfrm>
            <a:off x="8036455" y="3633021"/>
            <a:ext cx="292176" cy="353985"/>
            <a:chOff x="8036455" y="3807271"/>
            <a:chExt cx="292176" cy="353985"/>
          </a:xfrm>
        </p:grpSpPr>
        <p:sp>
          <p:nvSpPr>
            <p:cNvPr id="12357" name="Google Shape;12357;p79"/>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9"/>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9" name="Google Shape;12359;p7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360" name="Google Shape;12360;p7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2361" name="Google Shape;12361;p79"/>
          <p:cNvGrpSpPr/>
          <p:nvPr/>
        </p:nvGrpSpPr>
        <p:grpSpPr>
          <a:xfrm>
            <a:off x="4874902" y="3634549"/>
            <a:ext cx="345615" cy="350835"/>
            <a:chOff x="4874902" y="3808799"/>
            <a:chExt cx="345615" cy="350835"/>
          </a:xfrm>
        </p:grpSpPr>
        <p:sp>
          <p:nvSpPr>
            <p:cNvPr id="12362" name="Google Shape;12362;p79"/>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9"/>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9"/>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9"/>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9"/>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9"/>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9"/>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9"/>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9"/>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9"/>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9"/>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9"/>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9"/>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9"/>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9"/>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9"/>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9"/>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9" name="Google Shape;12379;p79"/>
          <p:cNvGrpSpPr/>
          <p:nvPr/>
        </p:nvGrpSpPr>
        <p:grpSpPr>
          <a:xfrm>
            <a:off x="3095745" y="3631143"/>
            <a:ext cx="352840" cy="354717"/>
            <a:chOff x="3095745" y="3805393"/>
            <a:chExt cx="352840" cy="354717"/>
          </a:xfrm>
        </p:grpSpPr>
        <p:sp>
          <p:nvSpPr>
            <p:cNvPr id="12380" name="Google Shape;12380;p79"/>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9"/>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9"/>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9"/>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9"/>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9"/>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89" name="Shape 12389"/>
        <p:cNvGrpSpPr/>
        <p:nvPr/>
      </p:nvGrpSpPr>
      <p:grpSpPr>
        <a:xfrm>
          <a:off x="0" y="0"/>
          <a:ext cx="0" cy="0"/>
          <a:chOff x="0" y="0"/>
          <a:chExt cx="0" cy="0"/>
        </a:xfrm>
      </p:grpSpPr>
      <p:grpSp>
        <p:nvGrpSpPr>
          <p:cNvPr id="12390" name="Google Shape;12390;p80"/>
          <p:cNvGrpSpPr/>
          <p:nvPr/>
        </p:nvGrpSpPr>
        <p:grpSpPr>
          <a:xfrm>
            <a:off x="2704005" y="4083381"/>
            <a:ext cx="342144" cy="362704"/>
            <a:chOff x="2704005" y="4258781"/>
            <a:chExt cx="342144" cy="362704"/>
          </a:xfrm>
        </p:grpSpPr>
        <p:sp>
          <p:nvSpPr>
            <p:cNvPr id="12391" name="Google Shape;12391;p80"/>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0"/>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0"/>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0"/>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0"/>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0"/>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0"/>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80"/>
          <p:cNvGrpSpPr/>
          <p:nvPr/>
        </p:nvGrpSpPr>
        <p:grpSpPr>
          <a:xfrm>
            <a:off x="2157462" y="4083096"/>
            <a:ext cx="347435" cy="363370"/>
            <a:chOff x="2157462" y="4258496"/>
            <a:chExt cx="347435" cy="363370"/>
          </a:xfrm>
        </p:grpSpPr>
        <p:sp>
          <p:nvSpPr>
            <p:cNvPr id="12399" name="Google Shape;12399;p80"/>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0"/>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0"/>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80"/>
          <p:cNvGrpSpPr/>
          <p:nvPr/>
        </p:nvGrpSpPr>
        <p:grpSpPr>
          <a:xfrm>
            <a:off x="4010963" y="3588381"/>
            <a:ext cx="343665" cy="363211"/>
            <a:chOff x="4010963" y="3763781"/>
            <a:chExt cx="343665" cy="363211"/>
          </a:xfrm>
        </p:grpSpPr>
        <p:sp>
          <p:nvSpPr>
            <p:cNvPr id="12403" name="Google Shape;12403;p80"/>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0"/>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0"/>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0"/>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0"/>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80"/>
          <p:cNvGrpSpPr/>
          <p:nvPr/>
        </p:nvGrpSpPr>
        <p:grpSpPr>
          <a:xfrm>
            <a:off x="2214042" y="3635109"/>
            <a:ext cx="368153" cy="311193"/>
            <a:chOff x="2214042" y="3810509"/>
            <a:chExt cx="368153" cy="311193"/>
          </a:xfrm>
        </p:grpSpPr>
        <p:sp>
          <p:nvSpPr>
            <p:cNvPr id="12409" name="Google Shape;12409;p80"/>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0"/>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80"/>
          <p:cNvGrpSpPr/>
          <p:nvPr/>
        </p:nvGrpSpPr>
        <p:grpSpPr>
          <a:xfrm>
            <a:off x="1797413" y="3606819"/>
            <a:ext cx="367805" cy="367773"/>
            <a:chOff x="1768938" y="3782219"/>
            <a:chExt cx="367805" cy="367773"/>
          </a:xfrm>
        </p:grpSpPr>
        <p:sp>
          <p:nvSpPr>
            <p:cNvPr id="12412" name="Google Shape;12412;p80"/>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0"/>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0"/>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0"/>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0"/>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7" name="Google Shape;12417;p80"/>
          <p:cNvGrpSpPr/>
          <p:nvPr/>
        </p:nvGrpSpPr>
        <p:grpSpPr>
          <a:xfrm>
            <a:off x="2681385" y="3623039"/>
            <a:ext cx="325544" cy="327413"/>
            <a:chOff x="2681385" y="3798439"/>
            <a:chExt cx="325544" cy="327413"/>
          </a:xfrm>
        </p:grpSpPr>
        <p:sp>
          <p:nvSpPr>
            <p:cNvPr id="12418" name="Google Shape;12418;p80"/>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0"/>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0"/>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0"/>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0"/>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0"/>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0"/>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5" name="Google Shape;12425;p80"/>
          <p:cNvGrpSpPr/>
          <p:nvPr/>
        </p:nvGrpSpPr>
        <p:grpSpPr>
          <a:xfrm>
            <a:off x="6243928" y="4088102"/>
            <a:ext cx="274254" cy="350824"/>
            <a:chOff x="6243928" y="4263502"/>
            <a:chExt cx="274254" cy="350824"/>
          </a:xfrm>
        </p:grpSpPr>
        <p:sp>
          <p:nvSpPr>
            <p:cNvPr id="12426" name="Google Shape;12426;p80"/>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0"/>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0"/>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0"/>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0"/>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0"/>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0"/>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0"/>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80"/>
          <p:cNvGrpSpPr/>
          <p:nvPr/>
        </p:nvGrpSpPr>
        <p:grpSpPr>
          <a:xfrm>
            <a:off x="3560600" y="3587938"/>
            <a:ext cx="352345" cy="363655"/>
            <a:chOff x="3560600" y="3763338"/>
            <a:chExt cx="352345" cy="363655"/>
          </a:xfrm>
        </p:grpSpPr>
        <p:sp>
          <p:nvSpPr>
            <p:cNvPr id="12435" name="Google Shape;12435;p80"/>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0"/>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0"/>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80"/>
          <p:cNvGrpSpPr/>
          <p:nvPr/>
        </p:nvGrpSpPr>
        <p:grpSpPr>
          <a:xfrm>
            <a:off x="5790556" y="4085852"/>
            <a:ext cx="279513" cy="356083"/>
            <a:chOff x="5790556" y="4261252"/>
            <a:chExt cx="279513" cy="356083"/>
          </a:xfrm>
        </p:grpSpPr>
        <p:sp>
          <p:nvSpPr>
            <p:cNvPr id="12439" name="Google Shape;12439;p80"/>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0"/>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0"/>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0"/>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0"/>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0"/>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0"/>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6" name="Google Shape;12446;p80"/>
          <p:cNvGrpSpPr/>
          <p:nvPr/>
        </p:nvGrpSpPr>
        <p:grpSpPr>
          <a:xfrm>
            <a:off x="5341333" y="4085852"/>
            <a:ext cx="278752" cy="356463"/>
            <a:chOff x="5341333" y="4261252"/>
            <a:chExt cx="278752" cy="356463"/>
          </a:xfrm>
        </p:grpSpPr>
        <p:sp>
          <p:nvSpPr>
            <p:cNvPr id="12447" name="Google Shape;12447;p80"/>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0"/>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0"/>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0"/>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0"/>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0"/>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0"/>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4" name="Google Shape;12454;p80"/>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5" name="Google Shape;12455;p80"/>
          <p:cNvGrpSpPr/>
          <p:nvPr/>
        </p:nvGrpSpPr>
        <p:grpSpPr>
          <a:xfrm>
            <a:off x="3103646" y="3590676"/>
            <a:ext cx="360233" cy="362451"/>
            <a:chOff x="3107608" y="3763401"/>
            <a:chExt cx="360233" cy="362451"/>
          </a:xfrm>
        </p:grpSpPr>
        <p:sp>
          <p:nvSpPr>
            <p:cNvPr id="12456" name="Google Shape;12456;p80"/>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0"/>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0"/>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80"/>
          <p:cNvGrpSpPr/>
          <p:nvPr/>
        </p:nvGrpSpPr>
        <p:grpSpPr>
          <a:xfrm>
            <a:off x="889343" y="3625827"/>
            <a:ext cx="351585" cy="339705"/>
            <a:chOff x="889343" y="3801227"/>
            <a:chExt cx="351585" cy="339705"/>
          </a:xfrm>
        </p:grpSpPr>
        <p:sp>
          <p:nvSpPr>
            <p:cNvPr id="12460" name="Google Shape;12460;p80"/>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0"/>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0"/>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0"/>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0"/>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80"/>
          <p:cNvGrpSpPr/>
          <p:nvPr/>
        </p:nvGrpSpPr>
        <p:grpSpPr>
          <a:xfrm>
            <a:off x="4896609" y="4085472"/>
            <a:ext cx="278784" cy="355323"/>
            <a:chOff x="4896609" y="4260872"/>
            <a:chExt cx="278784" cy="355323"/>
          </a:xfrm>
        </p:grpSpPr>
        <p:sp>
          <p:nvSpPr>
            <p:cNvPr id="12466" name="Google Shape;12466;p80"/>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0"/>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0"/>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0"/>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0"/>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0"/>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80"/>
          <p:cNvGrpSpPr/>
          <p:nvPr/>
        </p:nvGrpSpPr>
        <p:grpSpPr>
          <a:xfrm>
            <a:off x="7598438" y="4090731"/>
            <a:ext cx="260283" cy="345914"/>
            <a:chOff x="7598438" y="4266131"/>
            <a:chExt cx="260283" cy="345914"/>
          </a:xfrm>
        </p:grpSpPr>
        <p:sp>
          <p:nvSpPr>
            <p:cNvPr id="12473" name="Google Shape;12473;p80"/>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0"/>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0"/>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0"/>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0"/>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0"/>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0"/>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0" name="Google Shape;12480;p80"/>
          <p:cNvGrpSpPr/>
          <p:nvPr/>
        </p:nvGrpSpPr>
        <p:grpSpPr>
          <a:xfrm>
            <a:off x="1767069" y="3184746"/>
            <a:ext cx="286324" cy="348163"/>
            <a:chOff x="1767069" y="3360146"/>
            <a:chExt cx="286324" cy="348163"/>
          </a:xfrm>
        </p:grpSpPr>
        <p:sp>
          <p:nvSpPr>
            <p:cNvPr id="12481" name="Google Shape;12481;p80"/>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0"/>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0"/>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0"/>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0"/>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0"/>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0"/>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8" name="Google Shape;12488;p80"/>
          <p:cNvGrpSpPr/>
          <p:nvPr/>
        </p:nvGrpSpPr>
        <p:grpSpPr>
          <a:xfrm>
            <a:off x="7149944" y="4090731"/>
            <a:ext cx="260283" cy="345914"/>
            <a:chOff x="7149944" y="4266131"/>
            <a:chExt cx="260283" cy="345914"/>
          </a:xfrm>
        </p:grpSpPr>
        <p:sp>
          <p:nvSpPr>
            <p:cNvPr id="12489" name="Google Shape;12489;p80"/>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0"/>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0"/>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0"/>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0"/>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0"/>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80"/>
          <p:cNvGrpSpPr/>
          <p:nvPr/>
        </p:nvGrpSpPr>
        <p:grpSpPr>
          <a:xfrm>
            <a:off x="6695051" y="4083951"/>
            <a:ext cx="270104" cy="360233"/>
            <a:chOff x="6695051" y="4259351"/>
            <a:chExt cx="270104" cy="360233"/>
          </a:xfrm>
        </p:grpSpPr>
        <p:sp>
          <p:nvSpPr>
            <p:cNvPr id="12496" name="Google Shape;12496;p80"/>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0"/>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0"/>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0"/>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80"/>
          <p:cNvGrpSpPr/>
          <p:nvPr/>
        </p:nvGrpSpPr>
        <p:grpSpPr>
          <a:xfrm>
            <a:off x="8047661" y="4082051"/>
            <a:ext cx="277263" cy="362514"/>
            <a:chOff x="8047661" y="4257451"/>
            <a:chExt cx="277263" cy="362514"/>
          </a:xfrm>
        </p:grpSpPr>
        <p:sp>
          <p:nvSpPr>
            <p:cNvPr id="12501" name="Google Shape;12501;p80"/>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0"/>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0"/>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0"/>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80"/>
          <p:cNvGrpSpPr/>
          <p:nvPr/>
        </p:nvGrpSpPr>
        <p:grpSpPr>
          <a:xfrm>
            <a:off x="6248078" y="3609068"/>
            <a:ext cx="277263" cy="356115"/>
            <a:chOff x="6248078" y="3784468"/>
            <a:chExt cx="277263" cy="356115"/>
          </a:xfrm>
        </p:grpSpPr>
        <p:sp>
          <p:nvSpPr>
            <p:cNvPr id="12506" name="Google Shape;12506;p80"/>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0"/>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0"/>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0"/>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0"/>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1" name="Google Shape;12511;p80"/>
          <p:cNvGrpSpPr/>
          <p:nvPr/>
        </p:nvGrpSpPr>
        <p:grpSpPr>
          <a:xfrm>
            <a:off x="5800725" y="3610589"/>
            <a:ext cx="277644" cy="354594"/>
            <a:chOff x="5800725" y="3785989"/>
            <a:chExt cx="277644" cy="354594"/>
          </a:xfrm>
        </p:grpSpPr>
        <p:sp>
          <p:nvSpPr>
            <p:cNvPr id="12512" name="Google Shape;12512;p80"/>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0"/>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0"/>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0"/>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0"/>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0"/>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0"/>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80"/>
          <p:cNvGrpSpPr/>
          <p:nvPr/>
        </p:nvGrpSpPr>
        <p:grpSpPr>
          <a:xfrm>
            <a:off x="2206122" y="3185348"/>
            <a:ext cx="308183" cy="347561"/>
            <a:chOff x="2206122" y="3360748"/>
            <a:chExt cx="308183" cy="347561"/>
          </a:xfrm>
        </p:grpSpPr>
        <p:sp>
          <p:nvSpPr>
            <p:cNvPr id="12520" name="Google Shape;12520;p80"/>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0"/>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0"/>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0"/>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0"/>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80"/>
          <p:cNvGrpSpPr/>
          <p:nvPr/>
        </p:nvGrpSpPr>
        <p:grpSpPr>
          <a:xfrm>
            <a:off x="5353403" y="3610209"/>
            <a:ext cx="277992" cy="354974"/>
            <a:chOff x="5353403" y="3785609"/>
            <a:chExt cx="277992" cy="354974"/>
          </a:xfrm>
        </p:grpSpPr>
        <p:sp>
          <p:nvSpPr>
            <p:cNvPr id="12526" name="Google Shape;12526;p80"/>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0"/>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0"/>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0"/>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0"/>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0"/>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80"/>
          <p:cNvGrpSpPr/>
          <p:nvPr/>
        </p:nvGrpSpPr>
        <p:grpSpPr>
          <a:xfrm>
            <a:off x="4896229" y="3610589"/>
            <a:ext cx="278784" cy="354594"/>
            <a:chOff x="4896229" y="3785989"/>
            <a:chExt cx="278784" cy="354594"/>
          </a:xfrm>
        </p:grpSpPr>
        <p:sp>
          <p:nvSpPr>
            <p:cNvPr id="12533" name="Google Shape;12533;p80"/>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0"/>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0"/>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0"/>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0"/>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0"/>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80"/>
          <p:cNvGrpSpPr/>
          <p:nvPr/>
        </p:nvGrpSpPr>
        <p:grpSpPr>
          <a:xfrm>
            <a:off x="7592387" y="3612458"/>
            <a:ext cx="273874" cy="351204"/>
            <a:chOff x="7592387" y="3787858"/>
            <a:chExt cx="273874" cy="351204"/>
          </a:xfrm>
        </p:grpSpPr>
        <p:sp>
          <p:nvSpPr>
            <p:cNvPr id="12540" name="Google Shape;12540;p80"/>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0"/>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0"/>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0"/>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80"/>
          <p:cNvGrpSpPr/>
          <p:nvPr/>
        </p:nvGrpSpPr>
        <p:grpSpPr>
          <a:xfrm>
            <a:off x="7145794" y="3612458"/>
            <a:ext cx="274254" cy="350444"/>
            <a:chOff x="7145794" y="3787858"/>
            <a:chExt cx="274254" cy="350444"/>
          </a:xfrm>
        </p:grpSpPr>
        <p:sp>
          <p:nvSpPr>
            <p:cNvPr id="12545" name="Google Shape;12545;p80"/>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0"/>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0"/>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0"/>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0"/>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0"/>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80"/>
          <p:cNvGrpSpPr/>
          <p:nvPr/>
        </p:nvGrpSpPr>
        <p:grpSpPr>
          <a:xfrm>
            <a:off x="8054060" y="3611698"/>
            <a:ext cx="266334" cy="353834"/>
            <a:chOff x="8054060" y="3787098"/>
            <a:chExt cx="266334" cy="353834"/>
          </a:xfrm>
        </p:grpSpPr>
        <p:sp>
          <p:nvSpPr>
            <p:cNvPr id="12552" name="Google Shape;12552;p80"/>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0"/>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0"/>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0"/>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6" name="Google Shape;12556;p80"/>
          <p:cNvGrpSpPr/>
          <p:nvPr/>
        </p:nvGrpSpPr>
        <p:grpSpPr>
          <a:xfrm>
            <a:off x="6702211" y="3607199"/>
            <a:ext cx="270104" cy="361754"/>
            <a:chOff x="6702211" y="3782599"/>
            <a:chExt cx="270104" cy="361754"/>
          </a:xfrm>
        </p:grpSpPr>
        <p:sp>
          <p:nvSpPr>
            <p:cNvPr id="12557" name="Google Shape;12557;p80"/>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0"/>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0"/>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0"/>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0"/>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80"/>
          <p:cNvGrpSpPr/>
          <p:nvPr/>
        </p:nvGrpSpPr>
        <p:grpSpPr>
          <a:xfrm>
            <a:off x="3516886" y="3263327"/>
            <a:ext cx="391854" cy="269922"/>
            <a:chOff x="3516850" y="3406526"/>
            <a:chExt cx="369674" cy="254644"/>
          </a:xfrm>
        </p:grpSpPr>
        <p:sp>
          <p:nvSpPr>
            <p:cNvPr id="12563" name="Google Shape;12563;p80"/>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0"/>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0"/>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0"/>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7" name="Google Shape;12567;p80"/>
          <p:cNvGrpSpPr/>
          <p:nvPr/>
        </p:nvGrpSpPr>
        <p:grpSpPr>
          <a:xfrm>
            <a:off x="1310655" y="3185127"/>
            <a:ext cx="306314" cy="347403"/>
            <a:chOff x="1310655" y="3360527"/>
            <a:chExt cx="306314" cy="347403"/>
          </a:xfrm>
        </p:grpSpPr>
        <p:sp>
          <p:nvSpPr>
            <p:cNvPr id="12568" name="Google Shape;12568;p80"/>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0"/>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0"/>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0"/>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0"/>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80"/>
          <p:cNvGrpSpPr/>
          <p:nvPr/>
        </p:nvGrpSpPr>
        <p:grpSpPr>
          <a:xfrm>
            <a:off x="3119678" y="3184746"/>
            <a:ext cx="269343" cy="348543"/>
            <a:chOff x="3119678" y="3360146"/>
            <a:chExt cx="269343" cy="348543"/>
          </a:xfrm>
        </p:grpSpPr>
        <p:sp>
          <p:nvSpPr>
            <p:cNvPr id="12574" name="Google Shape;12574;p80"/>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0"/>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0"/>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0"/>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0"/>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0"/>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0"/>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80"/>
          <p:cNvGrpSpPr/>
          <p:nvPr/>
        </p:nvGrpSpPr>
        <p:grpSpPr>
          <a:xfrm>
            <a:off x="3967213" y="3181547"/>
            <a:ext cx="368185" cy="354753"/>
            <a:chOff x="3967213" y="3356947"/>
            <a:chExt cx="368185" cy="354753"/>
          </a:xfrm>
        </p:grpSpPr>
        <p:sp>
          <p:nvSpPr>
            <p:cNvPr id="12582" name="Google Shape;12582;p80"/>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0"/>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0"/>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0"/>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0"/>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7" name="Google Shape;12587;p80"/>
          <p:cNvGrpSpPr/>
          <p:nvPr/>
        </p:nvGrpSpPr>
        <p:grpSpPr>
          <a:xfrm>
            <a:off x="871254" y="3184746"/>
            <a:ext cx="285183" cy="347023"/>
            <a:chOff x="871254" y="3360146"/>
            <a:chExt cx="285183" cy="347023"/>
          </a:xfrm>
        </p:grpSpPr>
        <p:sp>
          <p:nvSpPr>
            <p:cNvPr id="12588" name="Google Shape;12588;p80"/>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0"/>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0"/>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0"/>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2" name="Google Shape;12592;p80"/>
          <p:cNvGrpSpPr/>
          <p:nvPr/>
        </p:nvGrpSpPr>
        <p:grpSpPr>
          <a:xfrm>
            <a:off x="2665165" y="3184746"/>
            <a:ext cx="281794" cy="349684"/>
            <a:chOff x="2665165" y="3360146"/>
            <a:chExt cx="281794" cy="349684"/>
          </a:xfrm>
        </p:grpSpPr>
        <p:sp>
          <p:nvSpPr>
            <p:cNvPr id="12593" name="Google Shape;12593;p80"/>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0"/>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0"/>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0"/>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0"/>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8" name="Google Shape;12598;p80"/>
          <p:cNvGrpSpPr/>
          <p:nvPr/>
        </p:nvGrpSpPr>
        <p:grpSpPr>
          <a:xfrm>
            <a:off x="7156344" y="3172296"/>
            <a:ext cx="264465" cy="353074"/>
            <a:chOff x="7156344" y="3347696"/>
            <a:chExt cx="264465" cy="353074"/>
          </a:xfrm>
        </p:grpSpPr>
        <p:sp>
          <p:nvSpPr>
            <p:cNvPr id="12599" name="Google Shape;12599;p80"/>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0"/>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0"/>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0"/>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0"/>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4" name="Google Shape;12604;p80"/>
          <p:cNvGrpSpPr/>
          <p:nvPr/>
        </p:nvGrpSpPr>
        <p:grpSpPr>
          <a:xfrm>
            <a:off x="6703732" y="3171536"/>
            <a:ext cx="264813" cy="352693"/>
            <a:chOff x="6703732" y="3346936"/>
            <a:chExt cx="264813" cy="352693"/>
          </a:xfrm>
        </p:grpSpPr>
        <p:sp>
          <p:nvSpPr>
            <p:cNvPr id="12605" name="Google Shape;12605;p80"/>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0"/>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0"/>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0"/>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0"/>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80"/>
          <p:cNvGrpSpPr/>
          <p:nvPr/>
        </p:nvGrpSpPr>
        <p:grpSpPr>
          <a:xfrm>
            <a:off x="6252228" y="3171536"/>
            <a:ext cx="265193" cy="352693"/>
            <a:chOff x="6252228" y="3346936"/>
            <a:chExt cx="265193" cy="352693"/>
          </a:xfrm>
        </p:grpSpPr>
        <p:sp>
          <p:nvSpPr>
            <p:cNvPr id="12611" name="Google Shape;12611;p80"/>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0"/>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0"/>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4" name="Google Shape;12614;p80"/>
          <p:cNvGrpSpPr/>
          <p:nvPr/>
        </p:nvGrpSpPr>
        <p:grpSpPr>
          <a:xfrm>
            <a:off x="5801105" y="3172296"/>
            <a:ext cx="264813" cy="351933"/>
            <a:chOff x="5801105" y="3347696"/>
            <a:chExt cx="264813" cy="351933"/>
          </a:xfrm>
        </p:grpSpPr>
        <p:sp>
          <p:nvSpPr>
            <p:cNvPr id="12615" name="Google Shape;12615;p80"/>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0"/>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0"/>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0"/>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80"/>
          <p:cNvGrpSpPr/>
          <p:nvPr/>
        </p:nvGrpSpPr>
        <p:grpSpPr>
          <a:xfrm>
            <a:off x="5349253" y="3171536"/>
            <a:ext cx="265922" cy="352693"/>
            <a:chOff x="5349253" y="3346936"/>
            <a:chExt cx="265922" cy="352693"/>
          </a:xfrm>
        </p:grpSpPr>
        <p:sp>
          <p:nvSpPr>
            <p:cNvPr id="12620" name="Google Shape;12620;p80"/>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0"/>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0"/>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0"/>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0"/>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0"/>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80"/>
          <p:cNvGrpSpPr/>
          <p:nvPr/>
        </p:nvGrpSpPr>
        <p:grpSpPr>
          <a:xfrm>
            <a:off x="4907159" y="3171536"/>
            <a:ext cx="264845" cy="354214"/>
            <a:chOff x="4907159" y="3346936"/>
            <a:chExt cx="264845" cy="354214"/>
          </a:xfrm>
        </p:grpSpPr>
        <p:sp>
          <p:nvSpPr>
            <p:cNvPr id="12627" name="Google Shape;12627;p80"/>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0"/>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80"/>
          <p:cNvGrpSpPr/>
          <p:nvPr/>
        </p:nvGrpSpPr>
        <p:grpSpPr>
          <a:xfrm>
            <a:off x="8048421" y="3159086"/>
            <a:ext cx="276503" cy="369674"/>
            <a:chOff x="8048421" y="3334486"/>
            <a:chExt cx="276503" cy="369674"/>
          </a:xfrm>
        </p:grpSpPr>
        <p:sp>
          <p:nvSpPr>
            <p:cNvPr id="12630" name="Google Shape;12630;p80"/>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0"/>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0"/>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0"/>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0"/>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0"/>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6" name="Google Shape;12636;p80"/>
          <p:cNvGrpSpPr/>
          <p:nvPr/>
        </p:nvGrpSpPr>
        <p:grpSpPr>
          <a:xfrm>
            <a:off x="7575787" y="3154555"/>
            <a:ext cx="295384" cy="376834"/>
            <a:chOff x="7575787" y="3329955"/>
            <a:chExt cx="295384" cy="376834"/>
          </a:xfrm>
        </p:grpSpPr>
        <p:sp>
          <p:nvSpPr>
            <p:cNvPr id="12637" name="Google Shape;12637;p80"/>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0"/>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0"/>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0"/>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0"/>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0"/>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80"/>
          <p:cNvGrpSpPr/>
          <p:nvPr/>
        </p:nvGrpSpPr>
        <p:grpSpPr>
          <a:xfrm>
            <a:off x="864062" y="2709103"/>
            <a:ext cx="264084" cy="347783"/>
            <a:chOff x="864062" y="2884503"/>
            <a:chExt cx="264084" cy="347783"/>
          </a:xfrm>
        </p:grpSpPr>
        <p:sp>
          <p:nvSpPr>
            <p:cNvPr id="12644" name="Google Shape;12644;p80"/>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0"/>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0"/>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0"/>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0"/>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0"/>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0"/>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0"/>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0"/>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0"/>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80"/>
          <p:cNvGrpSpPr/>
          <p:nvPr/>
        </p:nvGrpSpPr>
        <p:grpSpPr>
          <a:xfrm>
            <a:off x="3978523" y="2709261"/>
            <a:ext cx="348955" cy="346516"/>
            <a:chOff x="3978523" y="2884661"/>
            <a:chExt cx="348955" cy="346516"/>
          </a:xfrm>
        </p:grpSpPr>
        <p:sp>
          <p:nvSpPr>
            <p:cNvPr id="12655" name="Google Shape;12655;p80"/>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0"/>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0"/>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0"/>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0"/>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0"/>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0"/>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0"/>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3" name="Google Shape;12663;p80"/>
          <p:cNvGrpSpPr/>
          <p:nvPr/>
        </p:nvGrpSpPr>
        <p:grpSpPr>
          <a:xfrm>
            <a:off x="3556255" y="2709863"/>
            <a:ext cx="347435" cy="345534"/>
            <a:chOff x="3527780" y="2885263"/>
            <a:chExt cx="347435" cy="345534"/>
          </a:xfrm>
        </p:grpSpPr>
        <p:sp>
          <p:nvSpPr>
            <p:cNvPr id="12664" name="Google Shape;12664;p80"/>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0"/>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0"/>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0"/>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0"/>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0"/>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0"/>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0"/>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0"/>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0"/>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0"/>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0"/>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0"/>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80"/>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0"/>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0"/>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0"/>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0"/>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0"/>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0"/>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0"/>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0"/>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0"/>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7" name="Google Shape;12687;p80"/>
          <p:cNvGrpSpPr/>
          <p:nvPr/>
        </p:nvGrpSpPr>
        <p:grpSpPr>
          <a:xfrm>
            <a:off x="2239671" y="2709103"/>
            <a:ext cx="218053" cy="348543"/>
            <a:chOff x="2239671" y="2884503"/>
            <a:chExt cx="218053" cy="348543"/>
          </a:xfrm>
        </p:grpSpPr>
        <p:sp>
          <p:nvSpPr>
            <p:cNvPr id="12688" name="Google Shape;12688;p80"/>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0"/>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0"/>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0"/>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0"/>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80"/>
          <p:cNvGrpSpPr/>
          <p:nvPr/>
        </p:nvGrpSpPr>
        <p:grpSpPr>
          <a:xfrm>
            <a:off x="2691555" y="2709103"/>
            <a:ext cx="215044" cy="348924"/>
            <a:chOff x="2691555" y="2884503"/>
            <a:chExt cx="215044" cy="348924"/>
          </a:xfrm>
        </p:grpSpPr>
        <p:sp>
          <p:nvSpPr>
            <p:cNvPr id="12694" name="Google Shape;12694;p80"/>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0"/>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0"/>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80"/>
          <p:cNvGrpSpPr/>
          <p:nvPr/>
        </p:nvGrpSpPr>
        <p:grpSpPr>
          <a:xfrm>
            <a:off x="1770459" y="2709103"/>
            <a:ext cx="254644" cy="348828"/>
            <a:chOff x="1770459" y="2884503"/>
            <a:chExt cx="254644" cy="348828"/>
          </a:xfrm>
        </p:grpSpPr>
        <p:sp>
          <p:nvSpPr>
            <p:cNvPr id="12698" name="Google Shape;12698;p80"/>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0"/>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0"/>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0"/>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0"/>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0"/>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0"/>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0"/>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80"/>
          <p:cNvGrpSpPr/>
          <p:nvPr/>
        </p:nvGrpSpPr>
        <p:grpSpPr>
          <a:xfrm>
            <a:off x="1317466" y="2709483"/>
            <a:ext cx="258382" cy="348543"/>
            <a:chOff x="1317466" y="2884883"/>
            <a:chExt cx="258382" cy="348543"/>
          </a:xfrm>
        </p:grpSpPr>
        <p:sp>
          <p:nvSpPr>
            <p:cNvPr id="12707" name="Google Shape;12707;p80"/>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0"/>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0"/>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0"/>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0"/>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0"/>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0"/>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0"/>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5" name="Google Shape;12715;p80"/>
          <p:cNvGrpSpPr/>
          <p:nvPr/>
        </p:nvGrpSpPr>
        <p:grpSpPr>
          <a:xfrm>
            <a:off x="3121167" y="2709483"/>
            <a:ext cx="258414" cy="348543"/>
            <a:chOff x="3121167" y="2884883"/>
            <a:chExt cx="258414" cy="348543"/>
          </a:xfrm>
        </p:grpSpPr>
        <p:sp>
          <p:nvSpPr>
            <p:cNvPr id="12716" name="Google Shape;12716;p80"/>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0"/>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0"/>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0"/>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0"/>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0"/>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0"/>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0"/>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80"/>
          <p:cNvGrpSpPr/>
          <p:nvPr/>
        </p:nvGrpSpPr>
        <p:grpSpPr>
          <a:xfrm>
            <a:off x="4899999" y="2706695"/>
            <a:ext cx="271244" cy="346801"/>
            <a:chOff x="4899999" y="2882095"/>
            <a:chExt cx="271244" cy="346801"/>
          </a:xfrm>
        </p:grpSpPr>
        <p:sp>
          <p:nvSpPr>
            <p:cNvPr id="12725" name="Google Shape;12725;p80"/>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0"/>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0"/>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0"/>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0"/>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0"/>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0"/>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0"/>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0"/>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0"/>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5" name="Google Shape;12735;p80"/>
          <p:cNvGrpSpPr/>
          <p:nvPr/>
        </p:nvGrpSpPr>
        <p:grpSpPr>
          <a:xfrm>
            <a:off x="7162775" y="2705713"/>
            <a:ext cx="259523" cy="346294"/>
            <a:chOff x="7162775" y="2881113"/>
            <a:chExt cx="259523" cy="346294"/>
          </a:xfrm>
        </p:grpSpPr>
        <p:sp>
          <p:nvSpPr>
            <p:cNvPr id="12736" name="Google Shape;12736;p80"/>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0"/>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0"/>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80"/>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0"/>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0"/>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2" name="Google Shape;12742;p80"/>
          <p:cNvGrpSpPr/>
          <p:nvPr/>
        </p:nvGrpSpPr>
        <p:grpSpPr>
          <a:xfrm>
            <a:off x="6709751" y="2706442"/>
            <a:ext cx="261075" cy="347815"/>
            <a:chOff x="6709751" y="2881842"/>
            <a:chExt cx="261075" cy="347815"/>
          </a:xfrm>
        </p:grpSpPr>
        <p:sp>
          <p:nvSpPr>
            <p:cNvPr id="12743" name="Google Shape;12743;p80"/>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0"/>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80"/>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0"/>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0"/>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0"/>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80"/>
          <p:cNvGrpSpPr/>
          <p:nvPr/>
        </p:nvGrpSpPr>
        <p:grpSpPr>
          <a:xfrm>
            <a:off x="5807156" y="2705713"/>
            <a:ext cx="261043" cy="348163"/>
            <a:chOff x="5807156" y="2881113"/>
            <a:chExt cx="261043" cy="348163"/>
          </a:xfrm>
        </p:grpSpPr>
        <p:sp>
          <p:nvSpPr>
            <p:cNvPr id="12750" name="Google Shape;12750;p80"/>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0"/>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0"/>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0"/>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0"/>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80"/>
          <p:cNvGrpSpPr/>
          <p:nvPr/>
        </p:nvGrpSpPr>
        <p:grpSpPr>
          <a:xfrm>
            <a:off x="5355653" y="2706093"/>
            <a:ext cx="262184" cy="346643"/>
            <a:chOff x="5355653" y="2881493"/>
            <a:chExt cx="262184" cy="346643"/>
          </a:xfrm>
        </p:grpSpPr>
        <p:sp>
          <p:nvSpPr>
            <p:cNvPr id="12756" name="Google Shape;12756;p80"/>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0"/>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0"/>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0"/>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0"/>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80"/>
          <p:cNvGrpSpPr/>
          <p:nvPr/>
        </p:nvGrpSpPr>
        <p:grpSpPr>
          <a:xfrm>
            <a:off x="8055961" y="2706442"/>
            <a:ext cx="260283" cy="345914"/>
            <a:chOff x="8055961" y="2881842"/>
            <a:chExt cx="260283" cy="345914"/>
          </a:xfrm>
        </p:grpSpPr>
        <p:sp>
          <p:nvSpPr>
            <p:cNvPr id="12762" name="Google Shape;12762;p80"/>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0"/>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0"/>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0"/>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80"/>
          <p:cNvGrpSpPr/>
          <p:nvPr/>
        </p:nvGrpSpPr>
        <p:grpSpPr>
          <a:xfrm>
            <a:off x="7609368" y="2718512"/>
            <a:ext cx="264813" cy="353105"/>
            <a:chOff x="7609368" y="2893912"/>
            <a:chExt cx="264813" cy="353105"/>
          </a:xfrm>
        </p:grpSpPr>
        <p:sp>
          <p:nvSpPr>
            <p:cNvPr id="12767" name="Google Shape;12767;p80"/>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0"/>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0"/>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0"/>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0"/>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0"/>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80"/>
          <p:cNvGrpSpPr/>
          <p:nvPr/>
        </p:nvGrpSpPr>
        <p:grpSpPr>
          <a:xfrm>
            <a:off x="6248458" y="2694372"/>
            <a:ext cx="270864" cy="360645"/>
            <a:chOff x="6248458" y="2869772"/>
            <a:chExt cx="270864" cy="360645"/>
          </a:xfrm>
        </p:grpSpPr>
        <p:sp>
          <p:nvSpPr>
            <p:cNvPr id="12774" name="Google Shape;12774;p80"/>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0"/>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80"/>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0"/>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0"/>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80"/>
          <p:cNvGrpSpPr/>
          <p:nvPr/>
        </p:nvGrpSpPr>
        <p:grpSpPr>
          <a:xfrm>
            <a:off x="3075928" y="2270398"/>
            <a:ext cx="363243" cy="300675"/>
            <a:chOff x="3075928" y="2445798"/>
            <a:chExt cx="363243" cy="300675"/>
          </a:xfrm>
        </p:grpSpPr>
        <p:sp>
          <p:nvSpPr>
            <p:cNvPr id="12780" name="Google Shape;12780;p80"/>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0"/>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0"/>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0"/>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0"/>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0"/>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0"/>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0"/>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0"/>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0"/>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0"/>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80"/>
          <p:cNvGrpSpPr/>
          <p:nvPr/>
        </p:nvGrpSpPr>
        <p:grpSpPr>
          <a:xfrm>
            <a:off x="2633105" y="2256459"/>
            <a:ext cx="363243" cy="328585"/>
            <a:chOff x="2633105" y="2431859"/>
            <a:chExt cx="363243" cy="328585"/>
          </a:xfrm>
        </p:grpSpPr>
        <p:sp>
          <p:nvSpPr>
            <p:cNvPr id="12792" name="Google Shape;12792;p80"/>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0"/>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80"/>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0"/>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0"/>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0"/>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0"/>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0"/>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80"/>
          <p:cNvGrpSpPr/>
          <p:nvPr/>
        </p:nvGrpSpPr>
        <p:grpSpPr>
          <a:xfrm>
            <a:off x="2189142" y="2245910"/>
            <a:ext cx="365904" cy="350064"/>
            <a:chOff x="2189142" y="2421310"/>
            <a:chExt cx="365904" cy="350064"/>
          </a:xfrm>
        </p:grpSpPr>
        <p:sp>
          <p:nvSpPr>
            <p:cNvPr id="12801" name="Google Shape;12801;p80"/>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0"/>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0"/>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0"/>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0"/>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0"/>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0"/>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0"/>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0"/>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0" name="Google Shape;12810;p80"/>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1" name="Google Shape;12811;p80"/>
          <p:cNvGrpSpPr/>
          <p:nvPr/>
        </p:nvGrpSpPr>
        <p:grpSpPr>
          <a:xfrm>
            <a:off x="3961923" y="2310917"/>
            <a:ext cx="364415" cy="220936"/>
            <a:chOff x="3961923" y="2486317"/>
            <a:chExt cx="364415" cy="220936"/>
          </a:xfrm>
        </p:grpSpPr>
        <p:sp>
          <p:nvSpPr>
            <p:cNvPr id="12812" name="Google Shape;12812;p80"/>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0"/>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0"/>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0"/>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6" name="Google Shape;12816;p80"/>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7" name="Google Shape;12817;p80"/>
          <p:cNvGrpSpPr/>
          <p:nvPr/>
        </p:nvGrpSpPr>
        <p:grpSpPr>
          <a:xfrm>
            <a:off x="1303876" y="2243977"/>
            <a:ext cx="363275" cy="354626"/>
            <a:chOff x="1303876" y="2419377"/>
            <a:chExt cx="363275" cy="354626"/>
          </a:xfrm>
        </p:grpSpPr>
        <p:sp>
          <p:nvSpPr>
            <p:cNvPr id="12818" name="Google Shape;12818;p80"/>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0"/>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0"/>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0"/>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0"/>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0"/>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0"/>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0"/>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6" name="Google Shape;12826;p80"/>
          <p:cNvGrpSpPr/>
          <p:nvPr/>
        </p:nvGrpSpPr>
        <p:grpSpPr>
          <a:xfrm>
            <a:off x="861053" y="2239510"/>
            <a:ext cx="362134" cy="363623"/>
            <a:chOff x="861053" y="2414910"/>
            <a:chExt cx="362134" cy="363623"/>
          </a:xfrm>
        </p:grpSpPr>
        <p:sp>
          <p:nvSpPr>
            <p:cNvPr id="12827" name="Google Shape;12827;p80"/>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0"/>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0"/>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0"/>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0"/>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2" name="Google Shape;12832;p80"/>
          <p:cNvGrpSpPr/>
          <p:nvPr/>
        </p:nvGrpSpPr>
        <p:grpSpPr>
          <a:xfrm>
            <a:off x="7594288" y="2239859"/>
            <a:ext cx="279513" cy="355735"/>
            <a:chOff x="7594288" y="2415259"/>
            <a:chExt cx="279513" cy="355735"/>
          </a:xfrm>
        </p:grpSpPr>
        <p:sp>
          <p:nvSpPr>
            <p:cNvPr id="12833" name="Google Shape;12833;p80"/>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0"/>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0"/>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0"/>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0"/>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0"/>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80"/>
          <p:cNvGrpSpPr/>
          <p:nvPr/>
        </p:nvGrpSpPr>
        <p:grpSpPr>
          <a:xfrm>
            <a:off x="7145794" y="2240239"/>
            <a:ext cx="278784" cy="355735"/>
            <a:chOff x="7145794" y="2415639"/>
            <a:chExt cx="278784" cy="355735"/>
          </a:xfrm>
        </p:grpSpPr>
        <p:sp>
          <p:nvSpPr>
            <p:cNvPr id="12840" name="Google Shape;12840;p80"/>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0"/>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0"/>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0"/>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0"/>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0"/>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0"/>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0"/>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0"/>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0"/>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80"/>
          <p:cNvGrpSpPr/>
          <p:nvPr/>
        </p:nvGrpSpPr>
        <p:grpSpPr>
          <a:xfrm>
            <a:off x="6698441" y="2239130"/>
            <a:ext cx="277644" cy="357984"/>
            <a:chOff x="6698441" y="2414530"/>
            <a:chExt cx="277644" cy="357984"/>
          </a:xfrm>
        </p:grpSpPr>
        <p:sp>
          <p:nvSpPr>
            <p:cNvPr id="12851" name="Google Shape;12851;p80"/>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0"/>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0"/>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0"/>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0"/>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0"/>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7" name="Google Shape;12857;p80"/>
          <p:cNvGrpSpPr/>
          <p:nvPr/>
        </p:nvGrpSpPr>
        <p:grpSpPr>
          <a:xfrm>
            <a:off x="4897750" y="2240239"/>
            <a:ext cx="279513" cy="357255"/>
            <a:chOff x="4897750" y="2415639"/>
            <a:chExt cx="279513" cy="357255"/>
          </a:xfrm>
        </p:grpSpPr>
        <p:sp>
          <p:nvSpPr>
            <p:cNvPr id="12858" name="Google Shape;12858;p80"/>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0"/>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0"/>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0"/>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0"/>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0"/>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0"/>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0"/>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80"/>
          <p:cNvGrpSpPr/>
          <p:nvPr/>
        </p:nvGrpSpPr>
        <p:grpSpPr>
          <a:xfrm>
            <a:off x="5812066" y="2240619"/>
            <a:ext cx="264813" cy="353454"/>
            <a:chOff x="5812066" y="2416019"/>
            <a:chExt cx="264813" cy="353454"/>
          </a:xfrm>
        </p:grpSpPr>
        <p:sp>
          <p:nvSpPr>
            <p:cNvPr id="12867" name="Google Shape;12867;p80"/>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0"/>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0"/>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0"/>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0"/>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0"/>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0"/>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80"/>
          <p:cNvGrpSpPr/>
          <p:nvPr/>
        </p:nvGrpSpPr>
        <p:grpSpPr>
          <a:xfrm>
            <a:off x="8054820" y="2240999"/>
            <a:ext cx="264433" cy="353454"/>
            <a:chOff x="8054820" y="2416399"/>
            <a:chExt cx="264433" cy="353454"/>
          </a:xfrm>
        </p:grpSpPr>
        <p:sp>
          <p:nvSpPr>
            <p:cNvPr id="12875" name="Google Shape;12875;p80"/>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0"/>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0"/>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0"/>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0"/>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0"/>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1" name="Google Shape;12881;p80"/>
          <p:cNvGrpSpPr/>
          <p:nvPr/>
        </p:nvGrpSpPr>
        <p:grpSpPr>
          <a:xfrm>
            <a:off x="5356413" y="2237990"/>
            <a:ext cx="271212" cy="361374"/>
            <a:chOff x="5356413" y="2413390"/>
            <a:chExt cx="271212" cy="361374"/>
          </a:xfrm>
        </p:grpSpPr>
        <p:sp>
          <p:nvSpPr>
            <p:cNvPr id="12882" name="Google Shape;12882;p80"/>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0"/>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0"/>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0"/>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0"/>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80"/>
          <p:cNvGrpSpPr/>
          <p:nvPr/>
        </p:nvGrpSpPr>
        <p:grpSpPr>
          <a:xfrm>
            <a:off x="6255238" y="2236849"/>
            <a:ext cx="271244" cy="360994"/>
            <a:chOff x="6255238" y="2412249"/>
            <a:chExt cx="271244" cy="360994"/>
          </a:xfrm>
        </p:grpSpPr>
        <p:sp>
          <p:nvSpPr>
            <p:cNvPr id="12888" name="Google Shape;12888;p80"/>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0"/>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0"/>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0"/>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0"/>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0"/>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80"/>
          <p:cNvGrpSpPr/>
          <p:nvPr/>
        </p:nvGrpSpPr>
        <p:grpSpPr>
          <a:xfrm>
            <a:off x="2185372" y="1782399"/>
            <a:ext cx="366664" cy="366981"/>
            <a:chOff x="2185372" y="1957799"/>
            <a:chExt cx="366664" cy="366981"/>
          </a:xfrm>
        </p:grpSpPr>
        <p:sp>
          <p:nvSpPr>
            <p:cNvPr id="12895" name="Google Shape;12895;p80"/>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0"/>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0"/>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0"/>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0"/>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0"/>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0"/>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0"/>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80"/>
          <p:cNvGrpSpPr/>
          <p:nvPr/>
        </p:nvGrpSpPr>
        <p:grpSpPr>
          <a:xfrm>
            <a:off x="1737258" y="1812971"/>
            <a:ext cx="370814" cy="307359"/>
            <a:chOff x="1737258" y="1988371"/>
            <a:chExt cx="370814" cy="307359"/>
          </a:xfrm>
        </p:grpSpPr>
        <p:sp>
          <p:nvSpPr>
            <p:cNvPr id="12904" name="Google Shape;12904;p80"/>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0"/>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0"/>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0"/>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80"/>
          <p:cNvGrpSpPr/>
          <p:nvPr/>
        </p:nvGrpSpPr>
        <p:grpSpPr>
          <a:xfrm>
            <a:off x="848983" y="1814111"/>
            <a:ext cx="369294" cy="304350"/>
            <a:chOff x="848983" y="1989511"/>
            <a:chExt cx="369294" cy="304350"/>
          </a:xfrm>
        </p:grpSpPr>
        <p:sp>
          <p:nvSpPr>
            <p:cNvPr id="12909" name="Google Shape;12909;p80"/>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0"/>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0"/>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0"/>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0"/>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80"/>
          <p:cNvGrpSpPr/>
          <p:nvPr/>
        </p:nvGrpSpPr>
        <p:grpSpPr>
          <a:xfrm>
            <a:off x="3074027" y="1808377"/>
            <a:ext cx="380604" cy="313854"/>
            <a:chOff x="3074027" y="1983777"/>
            <a:chExt cx="380604" cy="313854"/>
          </a:xfrm>
        </p:grpSpPr>
        <p:sp>
          <p:nvSpPr>
            <p:cNvPr id="12915" name="Google Shape;12915;p80"/>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0"/>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0"/>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0"/>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0"/>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80"/>
          <p:cNvGrpSpPr/>
          <p:nvPr/>
        </p:nvGrpSpPr>
        <p:grpSpPr>
          <a:xfrm>
            <a:off x="3522521" y="1800457"/>
            <a:ext cx="367013" cy="331278"/>
            <a:chOff x="3522521" y="1975857"/>
            <a:chExt cx="367013" cy="331278"/>
          </a:xfrm>
        </p:grpSpPr>
        <p:sp>
          <p:nvSpPr>
            <p:cNvPr id="12921" name="Google Shape;12921;p80"/>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0"/>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0"/>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0"/>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0"/>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0"/>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0"/>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8" name="Google Shape;12928;p80"/>
          <p:cNvGrpSpPr/>
          <p:nvPr/>
        </p:nvGrpSpPr>
        <p:grpSpPr>
          <a:xfrm>
            <a:off x="2630824" y="1801566"/>
            <a:ext cx="368185" cy="330454"/>
            <a:chOff x="2630824" y="1976966"/>
            <a:chExt cx="368185" cy="330454"/>
          </a:xfrm>
        </p:grpSpPr>
        <p:sp>
          <p:nvSpPr>
            <p:cNvPr id="12929" name="Google Shape;12929;p80"/>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0"/>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0"/>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0"/>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0"/>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0"/>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0"/>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0"/>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7" name="Google Shape;12937;p80"/>
          <p:cNvGrpSpPr/>
          <p:nvPr/>
        </p:nvGrpSpPr>
        <p:grpSpPr>
          <a:xfrm>
            <a:off x="1293706" y="1791016"/>
            <a:ext cx="369294" cy="350444"/>
            <a:chOff x="1293706" y="1966416"/>
            <a:chExt cx="369294" cy="350444"/>
          </a:xfrm>
        </p:grpSpPr>
        <p:sp>
          <p:nvSpPr>
            <p:cNvPr id="12938" name="Google Shape;12938;p80"/>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0"/>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0"/>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0"/>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0"/>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0"/>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0"/>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0"/>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80"/>
          <p:cNvGrpSpPr/>
          <p:nvPr/>
        </p:nvGrpSpPr>
        <p:grpSpPr>
          <a:xfrm>
            <a:off x="3967213" y="1800077"/>
            <a:ext cx="368185" cy="331816"/>
            <a:chOff x="3967213" y="1975477"/>
            <a:chExt cx="368185" cy="331816"/>
          </a:xfrm>
        </p:grpSpPr>
        <p:sp>
          <p:nvSpPr>
            <p:cNvPr id="12947" name="Google Shape;12947;p80"/>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0"/>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0"/>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0" name="Google Shape;12950;p80"/>
          <p:cNvGrpSpPr/>
          <p:nvPr/>
        </p:nvGrpSpPr>
        <p:grpSpPr>
          <a:xfrm>
            <a:off x="8047661" y="1793646"/>
            <a:ext cx="279132" cy="356875"/>
            <a:chOff x="8047661" y="1969046"/>
            <a:chExt cx="279132" cy="356875"/>
          </a:xfrm>
        </p:grpSpPr>
        <p:sp>
          <p:nvSpPr>
            <p:cNvPr id="12951" name="Google Shape;12951;p80"/>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0"/>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0"/>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0"/>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80"/>
          <p:cNvGrpSpPr/>
          <p:nvPr/>
        </p:nvGrpSpPr>
        <p:grpSpPr>
          <a:xfrm>
            <a:off x="7596157" y="1792759"/>
            <a:ext cx="279544" cy="358142"/>
            <a:chOff x="7596157" y="1968159"/>
            <a:chExt cx="279544" cy="358142"/>
          </a:xfrm>
        </p:grpSpPr>
        <p:sp>
          <p:nvSpPr>
            <p:cNvPr id="12956" name="Google Shape;12956;p80"/>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0"/>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0"/>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0"/>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0"/>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0"/>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2" name="Google Shape;12962;p80"/>
          <p:cNvGrpSpPr/>
          <p:nvPr/>
        </p:nvGrpSpPr>
        <p:grpSpPr>
          <a:xfrm>
            <a:off x="7147315" y="1793646"/>
            <a:ext cx="279513" cy="357636"/>
            <a:chOff x="7147315" y="1969046"/>
            <a:chExt cx="279513" cy="357636"/>
          </a:xfrm>
        </p:grpSpPr>
        <p:sp>
          <p:nvSpPr>
            <p:cNvPr id="12963" name="Google Shape;12963;p80"/>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0"/>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0"/>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0"/>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0"/>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0"/>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0"/>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0" name="Google Shape;12970;p80"/>
          <p:cNvGrpSpPr/>
          <p:nvPr/>
        </p:nvGrpSpPr>
        <p:grpSpPr>
          <a:xfrm>
            <a:off x="6697681" y="1792917"/>
            <a:ext cx="280305" cy="359093"/>
            <a:chOff x="6697681" y="1968317"/>
            <a:chExt cx="280305" cy="359093"/>
          </a:xfrm>
        </p:grpSpPr>
        <p:sp>
          <p:nvSpPr>
            <p:cNvPr id="12971" name="Google Shape;12971;p80"/>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0"/>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0"/>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0"/>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0"/>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0"/>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0"/>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8" name="Google Shape;12978;p80"/>
          <p:cNvGrpSpPr/>
          <p:nvPr/>
        </p:nvGrpSpPr>
        <p:grpSpPr>
          <a:xfrm>
            <a:off x="6248839" y="1792537"/>
            <a:ext cx="280273" cy="358744"/>
            <a:chOff x="6248839" y="1967937"/>
            <a:chExt cx="280273" cy="358744"/>
          </a:xfrm>
        </p:grpSpPr>
        <p:sp>
          <p:nvSpPr>
            <p:cNvPr id="12979" name="Google Shape;12979;p80"/>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80"/>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0"/>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0"/>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0"/>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0"/>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80"/>
          <p:cNvGrpSpPr/>
          <p:nvPr/>
        </p:nvGrpSpPr>
        <p:grpSpPr>
          <a:xfrm>
            <a:off x="5801485" y="1793646"/>
            <a:ext cx="279164" cy="357794"/>
            <a:chOff x="5801485" y="1969046"/>
            <a:chExt cx="279164" cy="357794"/>
          </a:xfrm>
        </p:grpSpPr>
        <p:sp>
          <p:nvSpPr>
            <p:cNvPr id="12986" name="Google Shape;12986;p80"/>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0"/>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0"/>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0"/>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0"/>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0"/>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0"/>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0"/>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0"/>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0"/>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0"/>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0"/>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0"/>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9" name="Google Shape;12999;p80"/>
          <p:cNvGrpSpPr/>
          <p:nvPr/>
        </p:nvGrpSpPr>
        <p:grpSpPr>
          <a:xfrm>
            <a:off x="5352643" y="1793646"/>
            <a:ext cx="278404" cy="358364"/>
            <a:chOff x="5352643" y="1969046"/>
            <a:chExt cx="278404" cy="358364"/>
          </a:xfrm>
        </p:grpSpPr>
        <p:sp>
          <p:nvSpPr>
            <p:cNvPr id="13000" name="Google Shape;13000;p80"/>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0"/>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0"/>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0"/>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4" name="Google Shape;13004;p80"/>
          <p:cNvGrpSpPr/>
          <p:nvPr/>
        </p:nvGrpSpPr>
        <p:grpSpPr>
          <a:xfrm>
            <a:off x="4897750" y="1792917"/>
            <a:ext cx="279132" cy="358364"/>
            <a:chOff x="4897750" y="1968317"/>
            <a:chExt cx="279132" cy="358364"/>
          </a:xfrm>
        </p:grpSpPr>
        <p:sp>
          <p:nvSpPr>
            <p:cNvPr id="13005" name="Google Shape;13005;p80"/>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0"/>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0"/>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0"/>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0"/>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0"/>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0"/>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0"/>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0"/>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0"/>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0"/>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0"/>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0"/>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8" name="Google Shape;13018;p80"/>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9" name="Google Shape;13019;p80"/>
          <p:cNvGrpSpPr/>
          <p:nvPr/>
        </p:nvGrpSpPr>
        <p:grpSpPr>
          <a:xfrm>
            <a:off x="1767449" y="1337644"/>
            <a:ext cx="324403" cy="347783"/>
            <a:chOff x="1767449" y="1513044"/>
            <a:chExt cx="324403" cy="347783"/>
          </a:xfrm>
        </p:grpSpPr>
        <p:sp>
          <p:nvSpPr>
            <p:cNvPr id="13020" name="Google Shape;13020;p80"/>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0"/>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0"/>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0"/>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0"/>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0"/>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0"/>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0"/>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0"/>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80"/>
          <p:cNvGrpSpPr/>
          <p:nvPr/>
        </p:nvGrpSpPr>
        <p:grpSpPr>
          <a:xfrm>
            <a:off x="4007193" y="1337327"/>
            <a:ext cx="320633" cy="348100"/>
            <a:chOff x="4007193" y="1512727"/>
            <a:chExt cx="320633" cy="348100"/>
          </a:xfrm>
        </p:grpSpPr>
        <p:sp>
          <p:nvSpPr>
            <p:cNvPr id="13030" name="Google Shape;13030;p80"/>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0"/>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0"/>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0"/>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0"/>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80"/>
          <p:cNvGrpSpPr/>
          <p:nvPr/>
        </p:nvGrpSpPr>
        <p:grpSpPr>
          <a:xfrm>
            <a:off x="3530425" y="1333347"/>
            <a:ext cx="368175" cy="344594"/>
            <a:chOff x="3530425" y="1508747"/>
            <a:chExt cx="368175" cy="344594"/>
          </a:xfrm>
        </p:grpSpPr>
        <p:sp>
          <p:nvSpPr>
            <p:cNvPr id="13036" name="Google Shape;13036;p80"/>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0"/>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0"/>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0"/>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80"/>
          <p:cNvGrpSpPr/>
          <p:nvPr/>
        </p:nvGrpSpPr>
        <p:grpSpPr>
          <a:xfrm>
            <a:off x="3127598" y="1337834"/>
            <a:ext cx="289714" cy="347593"/>
            <a:chOff x="3127598" y="1513234"/>
            <a:chExt cx="289714" cy="347593"/>
          </a:xfrm>
        </p:grpSpPr>
        <p:sp>
          <p:nvSpPr>
            <p:cNvPr id="13041" name="Google Shape;13041;p80"/>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0"/>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0"/>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0"/>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0"/>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80"/>
          <p:cNvGrpSpPr/>
          <p:nvPr/>
        </p:nvGrpSpPr>
        <p:grpSpPr>
          <a:xfrm>
            <a:off x="2662884" y="1337644"/>
            <a:ext cx="322914" cy="348543"/>
            <a:chOff x="2662884" y="1513044"/>
            <a:chExt cx="322914" cy="348543"/>
          </a:xfrm>
        </p:grpSpPr>
        <p:sp>
          <p:nvSpPr>
            <p:cNvPr id="13047" name="Google Shape;13047;p80"/>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0"/>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0"/>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0"/>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0"/>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0"/>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0"/>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0"/>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0"/>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0"/>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7" name="Google Shape;13057;p80"/>
          <p:cNvGrpSpPr/>
          <p:nvPr/>
        </p:nvGrpSpPr>
        <p:grpSpPr>
          <a:xfrm>
            <a:off x="2232511" y="1337359"/>
            <a:ext cx="299534" cy="348068"/>
            <a:chOff x="2232511" y="1512759"/>
            <a:chExt cx="299534" cy="348068"/>
          </a:xfrm>
        </p:grpSpPr>
        <p:sp>
          <p:nvSpPr>
            <p:cNvPr id="13058" name="Google Shape;13058;p80"/>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0"/>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0"/>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0"/>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0"/>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0"/>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0"/>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0"/>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0"/>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0"/>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0"/>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9" name="Google Shape;13069;p80"/>
          <p:cNvGrpSpPr/>
          <p:nvPr/>
        </p:nvGrpSpPr>
        <p:grpSpPr>
          <a:xfrm>
            <a:off x="1331406" y="1337961"/>
            <a:ext cx="301784" cy="348607"/>
            <a:chOff x="1331406" y="1513361"/>
            <a:chExt cx="301784" cy="348607"/>
          </a:xfrm>
        </p:grpSpPr>
        <p:sp>
          <p:nvSpPr>
            <p:cNvPr id="13070" name="Google Shape;13070;p80"/>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0"/>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0"/>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0"/>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80"/>
          <p:cNvGrpSpPr/>
          <p:nvPr/>
        </p:nvGrpSpPr>
        <p:grpSpPr>
          <a:xfrm>
            <a:off x="7144274" y="1324814"/>
            <a:ext cx="282174" cy="355735"/>
            <a:chOff x="7144274" y="1500214"/>
            <a:chExt cx="282174" cy="355735"/>
          </a:xfrm>
        </p:grpSpPr>
        <p:sp>
          <p:nvSpPr>
            <p:cNvPr id="13075" name="Google Shape;13075;p80"/>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0"/>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0"/>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0"/>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0"/>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0"/>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80"/>
          <p:cNvGrpSpPr/>
          <p:nvPr/>
        </p:nvGrpSpPr>
        <p:grpSpPr>
          <a:xfrm>
            <a:off x="6685262" y="1324814"/>
            <a:ext cx="289682" cy="354594"/>
            <a:chOff x="6685262" y="1500214"/>
            <a:chExt cx="289682" cy="354594"/>
          </a:xfrm>
        </p:grpSpPr>
        <p:sp>
          <p:nvSpPr>
            <p:cNvPr id="13082" name="Google Shape;13082;p80"/>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0"/>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0"/>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0"/>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80"/>
          <p:cNvGrpSpPr/>
          <p:nvPr/>
        </p:nvGrpSpPr>
        <p:grpSpPr>
          <a:xfrm>
            <a:off x="6200938" y="1325194"/>
            <a:ext cx="322154" cy="355355"/>
            <a:chOff x="6200938" y="1500594"/>
            <a:chExt cx="322154" cy="355355"/>
          </a:xfrm>
        </p:grpSpPr>
        <p:sp>
          <p:nvSpPr>
            <p:cNvPr id="13087" name="Google Shape;13087;p80"/>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0"/>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0"/>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0"/>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0"/>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80"/>
          <p:cNvGrpSpPr/>
          <p:nvPr/>
        </p:nvGrpSpPr>
        <p:grpSpPr>
          <a:xfrm>
            <a:off x="5289631" y="1324814"/>
            <a:ext cx="332355" cy="354974"/>
            <a:chOff x="5289631" y="1500214"/>
            <a:chExt cx="332355" cy="354974"/>
          </a:xfrm>
        </p:grpSpPr>
        <p:sp>
          <p:nvSpPr>
            <p:cNvPr id="13093" name="Google Shape;13093;p80"/>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0"/>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0"/>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0"/>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0"/>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0"/>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80"/>
          <p:cNvGrpSpPr/>
          <p:nvPr/>
        </p:nvGrpSpPr>
        <p:grpSpPr>
          <a:xfrm>
            <a:off x="5748295" y="1324433"/>
            <a:ext cx="323294" cy="356115"/>
            <a:chOff x="5748295" y="1499833"/>
            <a:chExt cx="323294" cy="356115"/>
          </a:xfrm>
        </p:grpSpPr>
        <p:sp>
          <p:nvSpPr>
            <p:cNvPr id="13100" name="Google Shape;13100;p80"/>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0"/>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0"/>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0"/>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0"/>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0"/>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0"/>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80"/>
          <p:cNvGrpSpPr/>
          <p:nvPr/>
        </p:nvGrpSpPr>
        <p:grpSpPr>
          <a:xfrm>
            <a:off x="8047661" y="1325637"/>
            <a:ext cx="278404" cy="355260"/>
            <a:chOff x="8047661" y="1501037"/>
            <a:chExt cx="278404" cy="355260"/>
          </a:xfrm>
        </p:grpSpPr>
        <p:sp>
          <p:nvSpPr>
            <p:cNvPr id="13108" name="Google Shape;13108;p80"/>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0"/>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0"/>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0"/>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80"/>
          <p:cNvGrpSpPr/>
          <p:nvPr/>
        </p:nvGrpSpPr>
        <p:grpSpPr>
          <a:xfrm>
            <a:off x="4903389" y="1324814"/>
            <a:ext cx="267854" cy="355735"/>
            <a:chOff x="4903389" y="1500214"/>
            <a:chExt cx="267854" cy="355735"/>
          </a:xfrm>
        </p:grpSpPr>
        <p:sp>
          <p:nvSpPr>
            <p:cNvPr id="13113" name="Google Shape;13113;p80"/>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0"/>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0"/>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0"/>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0"/>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8" name="Google Shape;13118;p80"/>
          <p:cNvGrpSpPr/>
          <p:nvPr/>
        </p:nvGrpSpPr>
        <p:grpSpPr>
          <a:xfrm>
            <a:off x="7613518" y="1325954"/>
            <a:ext cx="264433" cy="353074"/>
            <a:chOff x="7613518" y="1501354"/>
            <a:chExt cx="264433" cy="353074"/>
          </a:xfrm>
        </p:grpSpPr>
        <p:sp>
          <p:nvSpPr>
            <p:cNvPr id="13119" name="Google Shape;13119;p80"/>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0"/>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0"/>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0"/>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0"/>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0"/>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5" name="Google Shape;13125;p80"/>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126" name="Google Shape;13126;p80"/>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30" name="Shape 13130"/>
        <p:cNvGrpSpPr/>
        <p:nvPr/>
      </p:nvGrpSpPr>
      <p:grpSpPr>
        <a:xfrm>
          <a:off x="0" y="0"/>
          <a:ext cx="0" cy="0"/>
          <a:chOff x="0" y="0"/>
          <a:chExt cx="0" cy="0"/>
        </a:xfrm>
      </p:grpSpPr>
      <p:grpSp>
        <p:nvGrpSpPr>
          <p:cNvPr id="13131" name="Google Shape;13131;p81"/>
          <p:cNvGrpSpPr/>
          <p:nvPr/>
        </p:nvGrpSpPr>
        <p:grpSpPr>
          <a:xfrm>
            <a:off x="1757085" y="1325225"/>
            <a:ext cx="371069" cy="359396"/>
            <a:chOff x="1757085" y="1500675"/>
            <a:chExt cx="371069" cy="359396"/>
          </a:xfrm>
        </p:grpSpPr>
        <p:sp>
          <p:nvSpPr>
            <p:cNvPr id="13132" name="Google Shape;13132;p81"/>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1"/>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1"/>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1"/>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1"/>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1"/>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1"/>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1"/>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1"/>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1"/>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1"/>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1"/>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1"/>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1"/>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1"/>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1"/>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1"/>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81"/>
          <p:cNvGrpSpPr/>
          <p:nvPr/>
        </p:nvGrpSpPr>
        <p:grpSpPr>
          <a:xfrm>
            <a:off x="2774209" y="1779241"/>
            <a:ext cx="116693" cy="374186"/>
            <a:chOff x="2774209" y="1954691"/>
            <a:chExt cx="116693" cy="374186"/>
          </a:xfrm>
        </p:grpSpPr>
        <p:sp>
          <p:nvSpPr>
            <p:cNvPr id="13162" name="Google Shape;13162;p81"/>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1"/>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4" name="Google Shape;13164;p81"/>
          <p:cNvGrpSpPr/>
          <p:nvPr/>
        </p:nvGrpSpPr>
        <p:grpSpPr>
          <a:xfrm>
            <a:off x="4017435" y="1324462"/>
            <a:ext cx="315092" cy="359397"/>
            <a:chOff x="4017435" y="1499912"/>
            <a:chExt cx="315092" cy="359397"/>
          </a:xfrm>
        </p:grpSpPr>
        <p:sp>
          <p:nvSpPr>
            <p:cNvPr id="13165" name="Google Shape;13165;p81"/>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1"/>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81"/>
          <p:cNvGrpSpPr/>
          <p:nvPr/>
        </p:nvGrpSpPr>
        <p:grpSpPr>
          <a:xfrm>
            <a:off x="3963652" y="1824309"/>
            <a:ext cx="374154" cy="284050"/>
            <a:chOff x="3963652" y="1999759"/>
            <a:chExt cx="374154" cy="284050"/>
          </a:xfrm>
        </p:grpSpPr>
        <p:sp>
          <p:nvSpPr>
            <p:cNvPr id="13168" name="Google Shape;13168;p81"/>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1"/>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1"/>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81"/>
          <p:cNvGrpSpPr/>
          <p:nvPr/>
        </p:nvGrpSpPr>
        <p:grpSpPr>
          <a:xfrm>
            <a:off x="1777536" y="1839416"/>
            <a:ext cx="376444" cy="253772"/>
            <a:chOff x="1777536" y="2014866"/>
            <a:chExt cx="376444" cy="253772"/>
          </a:xfrm>
        </p:grpSpPr>
        <p:sp>
          <p:nvSpPr>
            <p:cNvPr id="13172" name="Google Shape;13172;p81"/>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1"/>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1"/>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1"/>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1"/>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7" name="Google Shape;13177;p81"/>
          <p:cNvGrpSpPr/>
          <p:nvPr/>
        </p:nvGrpSpPr>
        <p:grpSpPr>
          <a:xfrm>
            <a:off x="1309875" y="1881876"/>
            <a:ext cx="374154" cy="169680"/>
            <a:chOff x="1309875" y="2057326"/>
            <a:chExt cx="374154" cy="169680"/>
          </a:xfrm>
        </p:grpSpPr>
        <p:sp>
          <p:nvSpPr>
            <p:cNvPr id="13178" name="Google Shape;13178;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1"/>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1"/>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1"/>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1"/>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1"/>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1"/>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9" name="Google Shape;13189;p81"/>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0" name="Google Shape;13190;p81"/>
          <p:cNvGrpSpPr/>
          <p:nvPr/>
        </p:nvGrpSpPr>
        <p:grpSpPr>
          <a:xfrm>
            <a:off x="2347450" y="1779114"/>
            <a:ext cx="113639" cy="373168"/>
            <a:chOff x="2347450" y="1954564"/>
            <a:chExt cx="113639" cy="373168"/>
          </a:xfrm>
        </p:grpSpPr>
        <p:sp>
          <p:nvSpPr>
            <p:cNvPr id="13191" name="Google Shape;13191;p81"/>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1"/>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3" name="Google Shape;13193;p81"/>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4" name="Google Shape;13194;p81"/>
          <p:cNvGrpSpPr/>
          <p:nvPr/>
        </p:nvGrpSpPr>
        <p:grpSpPr>
          <a:xfrm>
            <a:off x="3110102" y="1324430"/>
            <a:ext cx="330613" cy="358379"/>
            <a:chOff x="3110102" y="1499880"/>
            <a:chExt cx="330613" cy="358379"/>
          </a:xfrm>
        </p:grpSpPr>
        <p:sp>
          <p:nvSpPr>
            <p:cNvPr id="13195" name="Google Shape;13195;p81"/>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1"/>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1"/>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1"/>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1"/>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1"/>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1"/>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2" name="Google Shape;13202;p81"/>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3" name="Google Shape;13203;p81"/>
          <p:cNvGrpSpPr/>
          <p:nvPr/>
        </p:nvGrpSpPr>
        <p:grpSpPr>
          <a:xfrm>
            <a:off x="3485575" y="1824309"/>
            <a:ext cx="373772" cy="284050"/>
            <a:chOff x="3531200" y="1999759"/>
            <a:chExt cx="373772" cy="284050"/>
          </a:xfrm>
        </p:grpSpPr>
        <p:sp>
          <p:nvSpPr>
            <p:cNvPr id="13204" name="Google Shape;13204;p81"/>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1"/>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1"/>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1"/>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8" name="Google Shape;13208;p81"/>
          <p:cNvGrpSpPr/>
          <p:nvPr/>
        </p:nvGrpSpPr>
        <p:grpSpPr>
          <a:xfrm>
            <a:off x="2667058" y="1324843"/>
            <a:ext cx="330231" cy="359015"/>
            <a:chOff x="2667058" y="1500293"/>
            <a:chExt cx="330231" cy="359015"/>
          </a:xfrm>
        </p:grpSpPr>
        <p:sp>
          <p:nvSpPr>
            <p:cNvPr id="13209" name="Google Shape;13209;p81"/>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1"/>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1"/>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1"/>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1"/>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1"/>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1"/>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1"/>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1"/>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1"/>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1"/>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1"/>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81"/>
          <p:cNvGrpSpPr/>
          <p:nvPr/>
        </p:nvGrpSpPr>
        <p:grpSpPr>
          <a:xfrm>
            <a:off x="3567553" y="1324462"/>
            <a:ext cx="320022" cy="359778"/>
            <a:chOff x="3567553" y="1499912"/>
            <a:chExt cx="320022" cy="359778"/>
          </a:xfrm>
        </p:grpSpPr>
        <p:sp>
          <p:nvSpPr>
            <p:cNvPr id="13228" name="Google Shape;13228;p81"/>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1"/>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1"/>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1"/>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1"/>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1"/>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4" name="Google Shape;13234;p81"/>
          <p:cNvGrpSpPr/>
          <p:nvPr/>
        </p:nvGrpSpPr>
        <p:grpSpPr>
          <a:xfrm>
            <a:off x="1309875" y="1324462"/>
            <a:ext cx="359015" cy="358633"/>
            <a:chOff x="1309875" y="1499912"/>
            <a:chExt cx="359015" cy="358633"/>
          </a:xfrm>
        </p:grpSpPr>
        <p:sp>
          <p:nvSpPr>
            <p:cNvPr id="13235" name="Google Shape;13235;p81"/>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1"/>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1"/>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1"/>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1"/>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1"/>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1"/>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1"/>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1"/>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4" name="Google Shape;13244;p81"/>
          <p:cNvGrpSpPr/>
          <p:nvPr/>
        </p:nvGrpSpPr>
        <p:grpSpPr>
          <a:xfrm>
            <a:off x="2219466" y="1324843"/>
            <a:ext cx="330613" cy="359015"/>
            <a:chOff x="2219466" y="1500293"/>
            <a:chExt cx="330613" cy="359015"/>
          </a:xfrm>
        </p:grpSpPr>
        <p:sp>
          <p:nvSpPr>
            <p:cNvPr id="13245" name="Google Shape;13245;p81"/>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1"/>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81"/>
          <p:cNvGrpSpPr/>
          <p:nvPr/>
        </p:nvGrpSpPr>
        <p:grpSpPr>
          <a:xfrm>
            <a:off x="5343544" y="1333908"/>
            <a:ext cx="244676" cy="351095"/>
            <a:chOff x="5343544" y="1509358"/>
            <a:chExt cx="244676" cy="351095"/>
          </a:xfrm>
        </p:grpSpPr>
        <p:sp>
          <p:nvSpPr>
            <p:cNvPr id="13248" name="Google Shape;13248;p81"/>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1"/>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1"/>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1" name="Google Shape;13251;p81"/>
          <p:cNvGrpSpPr/>
          <p:nvPr/>
        </p:nvGrpSpPr>
        <p:grpSpPr>
          <a:xfrm>
            <a:off x="4882340" y="1333908"/>
            <a:ext cx="246171" cy="351095"/>
            <a:chOff x="4882340" y="1509358"/>
            <a:chExt cx="246171" cy="351095"/>
          </a:xfrm>
        </p:grpSpPr>
        <p:sp>
          <p:nvSpPr>
            <p:cNvPr id="13252" name="Google Shape;13252;p81"/>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1"/>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1"/>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1"/>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1"/>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7" name="Google Shape;13257;p81"/>
          <p:cNvGrpSpPr/>
          <p:nvPr/>
        </p:nvGrpSpPr>
        <p:grpSpPr>
          <a:xfrm>
            <a:off x="6273204" y="1333558"/>
            <a:ext cx="236343" cy="351445"/>
            <a:chOff x="6273204" y="1509008"/>
            <a:chExt cx="236343" cy="351445"/>
          </a:xfrm>
        </p:grpSpPr>
        <p:sp>
          <p:nvSpPr>
            <p:cNvPr id="13258" name="Google Shape;13258;p81"/>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81"/>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0" name="Google Shape;13260;p81"/>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1" name="Google Shape;13261;p81"/>
          <p:cNvGrpSpPr/>
          <p:nvPr/>
        </p:nvGrpSpPr>
        <p:grpSpPr>
          <a:xfrm>
            <a:off x="7219530" y="1332794"/>
            <a:ext cx="191625" cy="352209"/>
            <a:chOff x="7219530" y="1508244"/>
            <a:chExt cx="191625" cy="352209"/>
          </a:xfrm>
        </p:grpSpPr>
        <p:sp>
          <p:nvSpPr>
            <p:cNvPr id="13262" name="Google Shape;13262;p81"/>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1"/>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81"/>
          <p:cNvGrpSpPr/>
          <p:nvPr/>
        </p:nvGrpSpPr>
        <p:grpSpPr>
          <a:xfrm>
            <a:off x="7699309" y="1333176"/>
            <a:ext cx="154922" cy="351827"/>
            <a:chOff x="7699309" y="1508626"/>
            <a:chExt cx="154922" cy="351827"/>
          </a:xfrm>
        </p:grpSpPr>
        <p:sp>
          <p:nvSpPr>
            <p:cNvPr id="13265" name="Google Shape;13265;p81"/>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1"/>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1"/>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1"/>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1"/>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1"/>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1"/>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2" name="Google Shape;13272;p81"/>
          <p:cNvGrpSpPr/>
          <p:nvPr/>
        </p:nvGrpSpPr>
        <p:grpSpPr>
          <a:xfrm>
            <a:off x="8161690" y="1333558"/>
            <a:ext cx="153396" cy="351064"/>
            <a:chOff x="8161690" y="1509008"/>
            <a:chExt cx="153396" cy="351064"/>
          </a:xfrm>
        </p:grpSpPr>
        <p:sp>
          <p:nvSpPr>
            <p:cNvPr id="13273" name="Google Shape;13273;p81"/>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1"/>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1"/>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1"/>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7" name="Google Shape;13277;p81"/>
          <p:cNvGrpSpPr/>
          <p:nvPr/>
        </p:nvGrpSpPr>
        <p:grpSpPr>
          <a:xfrm>
            <a:off x="6746940" y="1333431"/>
            <a:ext cx="213221" cy="352304"/>
            <a:chOff x="6746940" y="1508881"/>
            <a:chExt cx="213221" cy="352304"/>
          </a:xfrm>
        </p:grpSpPr>
        <p:sp>
          <p:nvSpPr>
            <p:cNvPr id="13278" name="Google Shape;13278;p81"/>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1"/>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1"/>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1"/>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81"/>
          <p:cNvGrpSpPr/>
          <p:nvPr/>
        </p:nvGrpSpPr>
        <p:grpSpPr>
          <a:xfrm>
            <a:off x="5770336" y="1832165"/>
            <a:ext cx="350682" cy="292097"/>
            <a:chOff x="5770336" y="2007615"/>
            <a:chExt cx="350682" cy="292097"/>
          </a:xfrm>
        </p:grpSpPr>
        <p:sp>
          <p:nvSpPr>
            <p:cNvPr id="13283" name="Google Shape;13283;p81"/>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1"/>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81"/>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81"/>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7" name="Google Shape;13287;p81"/>
          <p:cNvGrpSpPr/>
          <p:nvPr/>
        </p:nvGrpSpPr>
        <p:grpSpPr>
          <a:xfrm>
            <a:off x="5326878" y="1804908"/>
            <a:ext cx="350332" cy="346229"/>
            <a:chOff x="5326878" y="1980358"/>
            <a:chExt cx="350332" cy="346229"/>
          </a:xfrm>
        </p:grpSpPr>
        <p:sp>
          <p:nvSpPr>
            <p:cNvPr id="13288" name="Google Shape;13288;p81"/>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1"/>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1"/>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1"/>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2" name="Google Shape;13292;p81"/>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3" name="Google Shape;13293;p81"/>
          <p:cNvGrpSpPr/>
          <p:nvPr/>
        </p:nvGrpSpPr>
        <p:grpSpPr>
          <a:xfrm>
            <a:off x="4883835" y="1817121"/>
            <a:ext cx="350300" cy="323043"/>
            <a:chOff x="4883835" y="1992571"/>
            <a:chExt cx="350300" cy="323043"/>
          </a:xfrm>
        </p:grpSpPr>
        <p:sp>
          <p:nvSpPr>
            <p:cNvPr id="13294" name="Google Shape;13294;p81"/>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1"/>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1"/>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1"/>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1"/>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1"/>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0" name="Google Shape;13300;p81"/>
          <p:cNvGrpSpPr/>
          <p:nvPr/>
        </p:nvGrpSpPr>
        <p:grpSpPr>
          <a:xfrm>
            <a:off x="7548967" y="1803477"/>
            <a:ext cx="333285" cy="349950"/>
            <a:chOff x="7548967" y="1978927"/>
            <a:chExt cx="333285" cy="349950"/>
          </a:xfrm>
        </p:grpSpPr>
        <p:sp>
          <p:nvSpPr>
            <p:cNvPr id="13301" name="Google Shape;13301;p81"/>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1"/>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1"/>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1"/>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1"/>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1"/>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1"/>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8" name="Google Shape;13308;p81"/>
          <p:cNvGrpSpPr/>
          <p:nvPr/>
        </p:nvGrpSpPr>
        <p:grpSpPr>
          <a:xfrm>
            <a:off x="6214142" y="1803477"/>
            <a:ext cx="346515" cy="350300"/>
            <a:chOff x="6214142" y="1978927"/>
            <a:chExt cx="346515" cy="350300"/>
          </a:xfrm>
        </p:grpSpPr>
        <p:sp>
          <p:nvSpPr>
            <p:cNvPr id="13309" name="Google Shape;13309;p81"/>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1"/>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1" name="Google Shape;13311;p81"/>
          <p:cNvGrpSpPr/>
          <p:nvPr/>
        </p:nvGrpSpPr>
        <p:grpSpPr>
          <a:xfrm>
            <a:off x="7105923" y="1803095"/>
            <a:ext cx="333285" cy="350682"/>
            <a:chOff x="7105923" y="1978545"/>
            <a:chExt cx="333285" cy="350682"/>
          </a:xfrm>
        </p:grpSpPr>
        <p:sp>
          <p:nvSpPr>
            <p:cNvPr id="13312" name="Google Shape;13312;p81"/>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1"/>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1"/>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1"/>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1"/>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1"/>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1"/>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9" name="Google Shape;13319;p81"/>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1"/>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1" name="Google Shape;13321;p81"/>
          <p:cNvGrpSpPr/>
          <p:nvPr/>
        </p:nvGrpSpPr>
        <p:grpSpPr>
          <a:xfrm>
            <a:off x="3616406" y="2246902"/>
            <a:ext cx="203393" cy="351827"/>
            <a:chOff x="3616406" y="2422352"/>
            <a:chExt cx="203393" cy="351827"/>
          </a:xfrm>
        </p:grpSpPr>
        <p:sp>
          <p:nvSpPr>
            <p:cNvPr id="13322" name="Google Shape;13322;p81"/>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1"/>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81"/>
          <p:cNvGrpSpPr/>
          <p:nvPr/>
        </p:nvGrpSpPr>
        <p:grpSpPr>
          <a:xfrm>
            <a:off x="878187" y="2246520"/>
            <a:ext cx="272696" cy="351827"/>
            <a:chOff x="913012" y="2421970"/>
            <a:chExt cx="272696" cy="351827"/>
          </a:xfrm>
        </p:grpSpPr>
        <p:sp>
          <p:nvSpPr>
            <p:cNvPr id="13325" name="Google Shape;13325;p81"/>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1"/>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1"/>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1"/>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9" name="Google Shape;13329;p81"/>
          <p:cNvGrpSpPr/>
          <p:nvPr/>
        </p:nvGrpSpPr>
        <p:grpSpPr>
          <a:xfrm>
            <a:off x="2274743" y="2246902"/>
            <a:ext cx="255649" cy="351445"/>
            <a:chOff x="2274743" y="2422352"/>
            <a:chExt cx="255649" cy="351445"/>
          </a:xfrm>
        </p:grpSpPr>
        <p:sp>
          <p:nvSpPr>
            <p:cNvPr id="13330" name="Google Shape;13330;p81"/>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1"/>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1"/>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81"/>
          <p:cNvGrpSpPr/>
          <p:nvPr/>
        </p:nvGrpSpPr>
        <p:grpSpPr>
          <a:xfrm>
            <a:off x="2708723" y="2245789"/>
            <a:ext cx="246552" cy="352558"/>
            <a:chOff x="2708723" y="2421239"/>
            <a:chExt cx="246552" cy="352558"/>
          </a:xfrm>
        </p:grpSpPr>
        <p:sp>
          <p:nvSpPr>
            <p:cNvPr id="13334" name="Google Shape;13334;p81"/>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1"/>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6" name="Google Shape;13336;p81"/>
          <p:cNvGrpSpPr/>
          <p:nvPr/>
        </p:nvGrpSpPr>
        <p:grpSpPr>
          <a:xfrm>
            <a:off x="1835485" y="2246902"/>
            <a:ext cx="259433" cy="350714"/>
            <a:chOff x="1835485" y="2422352"/>
            <a:chExt cx="259433" cy="350714"/>
          </a:xfrm>
        </p:grpSpPr>
        <p:sp>
          <p:nvSpPr>
            <p:cNvPr id="13337" name="Google Shape;13337;p81"/>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1"/>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1"/>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1"/>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1"/>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1"/>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1"/>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4" name="Google Shape;13344;p81"/>
          <p:cNvGrpSpPr/>
          <p:nvPr/>
        </p:nvGrpSpPr>
        <p:grpSpPr>
          <a:xfrm>
            <a:off x="3150240" y="2246902"/>
            <a:ext cx="212489" cy="351445"/>
            <a:chOff x="3150240" y="2422352"/>
            <a:chExt cx="212489" cy="351445"/>
          </a:xfrm>
        </p:grpSpPr>
        <p:sp>
          <p:nvSpPr>
            <p:cNvPr id="13345" name="Google Shape;13345;p81"/>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1"/>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81"/>
          <p:cNvGrpSpPr/>
          <p:nvPr/>
        </p:nvGrpSpPr>
        <p:grpSpPr>
          <a:xfrm>
            <a:off x="1367060" y="2246679"/>
            <a:ext cx="269261" cy="352050"/>
            <a:chOff x="1367060" y="2422129"/>
            <a:chExt cx="269261" cy="352050"/>
          </a:xfrm>
        </p:grpSpPr>
        <p:sp>
          <p:nvSpPr>
            <p:cNvPr id="13348" name="Google Shape;13348;p81"/>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1"/>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1"/>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1"/>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1"/>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1"/>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1"/>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1"/>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1"/>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1"/>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1"/>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1"/>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1"/>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1"/>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2" name="Google Shape;13362;p81"/>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3" name="Google Shape;13363;p81"/>
          <p:cNvGrpSpPr/>
          <p:nvPr/>
        </p:nvGrpSpPr>
        <p:grpSpPr>
          <a:xfrm>
            <a:off x="4882690" y="2249955"/>
            <a:ext cx="274573" cy="350682"/>
            <a:chOff x="4882690" y="2425405"/>
            <a:chExt cx="274573" cy="350682"/>
          </a:xfrm>
        </p:grpSpPr>
        <p:sp>
          <p:nvSpPr>
            <p:cNvPr id="13364" name="Google Shape;13364;p81"/>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1"/>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6" name="Google Shape;13366;p81"/>
          <p:cNvGrpSpPr/>
          <p:nvPr/>
        </p:nvGrpSpPr>
        <p:grpSpPr>
          <a:xfrm>
            <a:off x="6627639" y="2268434"/>
            <a:ext cx="355993" cy="313247"/>
            <a:chOff x="6627639" y="2443884"/>
            <a:chExt cx="355993" cy="313247"/>
          </a:xfrm>
        </p:grpSpPr>
        <p:sp>
          <p:nvSpPr>
            <p:cNvPr id="13367" name="Google Shape;13367;p81"/>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1"/>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1"/>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0" name="Google Shape;13370;p81"/>
          <p:cNvGrpSpPr/>
          <p:nvPr/>
        </p:nvGrpSpPr>
        <p:grpSpPr>
          <a:xfrm>
            <a:off x="6183451" y="2286690"/>
            <a:ext cx="351445" cy="277976"/>
            <a:chOff x="6183451" y="2462140"/>
            <a:chExt cx="351445" cy="277976"/>
          </a:xfrm>
        </p:grpSpPr>
        <p:sp>
          <p:nvSpPr>
            <p:cNvPr id="13371" name="Google Shape;13371;p81"/>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1"/>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1"/>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1"/>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1"/>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1"/>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1"/>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8" name="Google Shape;13378;p81"/>
          <p:cNvGrpSpPr/>
          <p:nvPr/>
        </p:nvGrpSpPr>
        <p:grpSpPr>
          <a:xfrm>
            <a:off x="5735477" y="2254408"/>
            <a:ext cx="353354" cy="341299"/>
            <a:chOff x="5735477" y="2429858"/>
            <a:chExt cx="353354" cy="341299"/>
          </a:xfrm>
        </p:grpSpPr>
        <p:sp>
          <p:nvSpPr>
            <p:cNvPr id="13379" name="Google Shape;13379;p81"/>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1"/>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1"/>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1"/>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1"/>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1"/>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5" name="Google Shape;13385;p81"/>
          <p:cNvGrpSpPr/>
          <p:nvPr/>
        </p:nvGrpSpPr>
        <p:grpSpPr>
          <a:xfrm>
            <a:off x="5243735" y="2271523"/>
            <a:ext cx="405255" cy="275499"/>
            <a:chOff x="5283337" y="2478774"/>
            <a:chExt cx="358633" cy="243913"/>
          </a:xfrm>
        </p:grpSpPr>
        <p:sp>
          <p:nvSpPr>
            <p:cNvPr id="13386" name="Google Shape;13386;p81"/>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1"/>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1"/>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1"/>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1"/>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1"/>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1"/>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1"/>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1"/>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1"/>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1"/>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1"/>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1"/>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81"/>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1"/>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1"/>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1"/>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81"/>
          <p:cNvGrpSpPr/>
          <p:nvPr/>
        </p:nvGrpSpPr>
        <p:grpSpPr>
          <a:xfrm>
            <a:off x="7964753" y="2295373"/>
            <a:ext cx="362068" cy="258670"/>
            <a:chOff x="7964753" y="2470823"/>
            <a:chExt cx="362068" cy="258670"/>
          </a:xfrm>
        </p:grpSpPr>
        <p:sp>
          <p:nvSpPr>
            <p:cNvPr id="13404" name="Google Shape;13404;p81"/>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1"/>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1"/>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1"/>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1"/>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1"/>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1"/>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1"/>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1"/>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3" name="Google Shape;13413;p81"/>
          <p:cNvGrpSpPr/>
          <p:nvPr/>
        </p:nvGrpSpPr>
        <p:grpSpPr>
          <a:xfrm>
            <a:off x="7524349" y="2280997"/>
            <a:ext cx="350332" cy="288948"/>
            <a:chOff x="7524349" y="2456447"/>
            <a:chExt cx="350332" cy="288948"/>
          </a:xfrm>
        </p:grpSpPr>
        <p:sp>
          <p:nvSpPr>
            <p:cNvPr id="13414" name="Google Shape;13414;p81"/>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1"/>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1"/>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81"/>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1"/>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9" name="Google Shape;13419;p81"/>
          <p:cNvGrpSpPr/>
          <p:nvPr/>
        </p:nvGrpSpPr>
        <p:grpSpPr>
          <a:xfrm>
            <a:off x="3972749" y="2718761"/>
            <a:ext cx="355230" cy="356725"/>
            <a:chOff x="3972749" y="2894211"/>
            <a:chExt cx="355230" cy="356725"/>
          </a:xfrm>
        </p:grpSpPr>
        <p:sp>
          <p:nvSpPr>
            <p:cNvPr id="13420" name="Google Shape;13420;p81"/>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1"/>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1"/>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1"/>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1"/>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5" name="Google Shape;13425;p81"/>
          <p:cNvGrpSpPr/>
          <p:nvPr/>
        </p:nvGrpSpPr>
        <p:grpSpPr>
          <a:xfrm>
            <a:off x="3527797" y="2743346"/>
            <a:ext cx="355993" cy="307904"/>
            <a:chOff x="3527797" y="2918796"/>
            <a:chExt cx="355993" cy="307904"/>
          </a:xfrm>
        </p:grpSpPr>
        <p:sp>
          <p:nvSpPr>
            <p:cNvPr id="13426" name="Google Shape;13426;p81"/>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1"/>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1"/>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1"/>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1"/>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1"/>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1"/>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1"/>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1"/>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81"/>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6" name="Google Shape;13436;p81"/>
          <p:cNvGrpSpPr/>
          <p:nvPr/>
        </p:nvGrpSpPr>
        <p:grpSpPr>
          <a:xfrm>
            <a:off x="3082845" y="2745509"/>
            <a:ext cx="356375" cy="302338"/>
            <a:chOff x="3082845" y="2920959"/>
            <a:chExt cx="356375" cy="302338"/>
          </a:xfrm>
        </p:grpSpPr>
        <p:sp>
          <p:nvSpPr>
            <p:cNvPr id="13437" name="Google Shape;13437;p81"/>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1"/>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9" name="Google Shape;13439;p81"/>
          <p:cNvGrpSpPr/>
          <p:nvPr/>
        </p:nvGrpSpPr>
        <p:grpSpPr>
          <a:xfrm>
            <a:off x="2639038" y="2719492"/>
            <a:ext cx="355612" cy="355612"/>
            <a:chOff x="2639038" y="2894942"/>
            <a:chExt cx="355612" cy="355612"/>
          </a:xfrm>
        </p:grpSpPr>
        <p:sp>
          <p:nvSpPr>
            <p:cNvPr id="13440" name="Google Shape;13440;p81"/>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1"/>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81"/>
          <p:cNvGrpSpPr/>
          <p:nvPr/>
        </p:nvGrpSpPr>
        <p:grpSpPr>
          <a:xfrm>
            <a:off x="2194468" y="2763415"/>
            <a:ext cx="355993" cy="267766"/>
            <a:chOff x="2194468" y="2938865"/>
            <a:chExt cx="355993" cy="267766"/>
          </a:xfrm>
        </p:grpSpPr>
        <p:sp>
          <p:nvSpPr>
            <p:cNvPr id="13443" name="Google Shape;13443;p81"/>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1"/>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1"/>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1"/>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1"/>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1"/>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1"/>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1"/>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1"/>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1"/>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1"/>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1"/>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1"/>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1"/>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1"/>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1"/>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1"/>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1"/>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1"/>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1"/>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3" name="Google Shape;13463;p81"/>
          <p:cNvGrpSpPr/>
          <p:nvPr/>
        </p:nvGrpSpPr>
        <p:grpSpPr>
          <a:xfrm>
            <a:off x="1749897" y="2719111"/>
            <a:ext cx="355993" cy="355612"/>
            <a:chOff x="1749897" y="2894561"/>
            <a:chExt cx="355993" cy="355612"/>
          </a:xfrm>
        </p:grpSpPr>
        <p:sp>
          <p:nvSpPr>
            <p:cNvPr id="13464" name="Google Shape;13464;p81"/>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1"/>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1"/>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1"/>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1"/>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1"/>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1"/>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81"/>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1"/>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1"/>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1"/>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81"/>
          <p:cNvGrpSpPr/>
          <p:nvPr/>
        </p:nvGrpSpPr>
        <p:grpSpPr>
          <a:xfrm>
            <a:off x="1305327" y="2718761"/>
            <a:ext cx="357520" cy="357488"/>
            <a:chOff x="1305327" y="2894211"/>
            <a:chExt cx="357520" cy="357488"/>
          </a:xfrm>
        </p:grpSpPr>
        <p:sp>
          <p:nvSpPr>
            <p:cNvPr id="13476" name="Google Shape;13476;p81"/>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1"/>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1"/>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1"/>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1"/>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1" name="Google Shape;13481;p81"/>
          <p:cNvGrpSpPr/>
          <p:nvPr/>
        </p:nvGrpSpPr>
        <p:grpSpPr>
          <a:xfrm>
            <a:off x="853950" y="2719270"/>
            <a:ext cx="364104" cy="353290"/>
            <a:chOff x="853950" y="2894720"/>
            <a:chExt cx="364104" cy="353290"/>
          </a:xfrm>
        </p:grpSpPr>
        <p:sp>
          <p:nvSpPr>
            <p:cNvPr id="13482" name="Google Shape;13482;p81"/>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1"/>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1"/>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1"/>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1"/>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1"/>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1"/>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81"/>
          <p:cNvGrpSpPr/>
          <p:nvPr/>
        </p:nvGrpSpPr>
        <p:grpSpPr>
          <a:xfrm>
            <a:off x="7066548" y="2737144"/>
            <a:ext cx="352209" cy="334938"/>
            <a:chOff x="7066548" y="2912594"/>
            <a:chExt cx="352209" cy="334938"/>
          </a:xfrm>
        </p:grpSpPr>
        <p:sp>
          <p:nvSpPr>
            <p:cNvPr id="13490" name="Google Shape;13490;p81"/>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1"/>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1"/>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1"/>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1"/>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1"/>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6" name="Google Shape;13496;p81"/>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1"/>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8" name="Google Shape;13498;p81"/>
          <p:cNvGrpSpPr/>
          <p:nvPr/>
        </p:nvGrpSpPr>
        <p:grpSpPr>
          <a:xfrm>
            <a:off x="7541397" y="2729352"/>
            <a:ext cx="318495" cy="352209"/>
            <a:chOff x="7541397" y="2904802"/>
            <a:chExt cx="318495" cy="352209"/>
          </a:xfrm>
        </p:grpSpPr>
        <p:sp>
          <p:nvSpPr>
            <p:cNvPr id="13499" name="Google Shape;13499;p81"/>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1"/>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1" name="Google Shape;13501;p81"/>
          <p:cNvGrpSpPr/>
          <p:nvPr/>
        </p:nvGrpSpPr>
        <p:grpSpPr>
          <a:xfrm>
            <a:off x="8003015" y="2728589"/>
            <a:ext cx="306759" cy="351445"/>
            <a:chOff x="8003015" y="2904039"/>
            <a:chExt cx="306759" cy="351445"/>
          </a:xfrm>
        </p:grpSpPr>
        <p:sp>
          <p:nvSpPr>
            <p:cNvPr id="13502" name="Google Shape;13502;p81"/>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81"/>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1"/>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1"/>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1"/>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1"/>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81"/>
          <p:cNvGrpSpPr/>
          <p:nvPr/>
        </p:nvGrpSpPr>
        <p:grpSpPr>
          <a:xfrm>
            <a:off x="5687770" y="2710046"/>
            <a:ext cx="369638" cy="369606"/>
            <a:chOff x="5687770" y="2885496"/>
            <a:chExt cx="369638" cy="369606"/>
          </a:xfrm>
        </p:grpSpPr>
        <p:sp>
          <p:nvSpPr>
            <p:cNvPr id="13509" name="Google Shape;13509;p81"/>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1"/>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1"/>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1"/>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1"/>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1"/>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1"/>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1"/>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1"/>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1"/>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81"/>
          <p:cNvGrpSpPr/>
          <p:nvPr/>
        </p:nvGrpSpPr>
        <p:grpSpPr>
          <a:xfrm>
            <a:off x="4881958" y="2729352"/>
            <a:ext cx="156417" cy="349537"/>
            <a:chOff x="4881958" y="2904802"/>
            <a:chExt cx="156417" cy="349537"/>
          </a:xfrm>
        </p:grpSpPr>
        <p:sp>
          <p:nvSpPr>
            <p:cNvPr id="13520" name="Google Shape;13520;p81"/>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1"/>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1"/>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1"/>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1"/>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1"/>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1"/>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7" name="Google Shape;13527;p81"/>
          <p:cNvGrpSpPr/>
          <p:nvPr/>
        </p:nvGrpSpPr>
        <p:grpSpPr>
          <a:xfrm>
            <a:off x="5230318" y="2711064"/>
            <a:ext cx="371133" cy="367443"/>
            <a:chOff x="5230318" y="2886514"/>
            <a:chExt cx="371133" cy="367443"/>
          </a:xfrm>
        </p:grpSpPr>
        <p:sp>
          <p:nvSpPr>
            <p:cNvPr id="13528" name="Google Shape;13528;p81"/>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1"/>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1"/>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1"/>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1"/>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1"/>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1"/>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1"/>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1"/>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81"/>
          <p:cNvGrpSpPr/>
          <p:nvPr/>
        </p:nvGrpSpPr>
        <p:grpSpPr>
          <a:xfrm>
            <a:off x="5748358" y="3259128"/>
            <a:ext cx="352590" cy="182561"/>
            <a:chOff x="5748358" y="3434578"/>
            <a:chExt cx="352590" cy="182561"/>
          </a:xfrm>
        </p:grpSpPr>
        <p:sp>
          <p:nvSpPr>
            <p:cNvPr id="13538" name="Google Shape;13538;p81"/>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1"/>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1"/>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1"/>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1"/>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1"/>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4" name="Google Shape;13544;p81"/>
          <p:cNvGrpSpPr/>
          <p:nvPr/>
        </p:nvGrpSpPr>
        <p:grpSpPr>
          <a:xfrm>
            <a:off x="862283" y="4099321"/>
            <a:ext cx="341204" cy="359301"/>
            <a:chOff x="862283" y="4274771"/>
            <a:chExt cx="341204" cy="359301"/>
          </a:xfrm>
        </p:grpSpPr>
        <p:sp>
          <p:nvSpPr>
            <p:cNvPr id="13545" name="Google Shape;13545;p81"/>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1"/>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81"/>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81"/>
          <p:cNvGrpSpPr/>
          <p:nvPr/>
        </p:nvGrpSpPr>
        <p:grpSpPr>
          <a:xfrm>
            <a:off x="1396957" y="4111915"/>
            <a:ext cx="301861" cy="332871"/>
            <a:chOff x="1396957" y="4287365"/>
            <a:chExt cx="301861" cy="332871"/>
          </a:xfrm>
        </p:grpSpPr>
        <p:sp>
          <p:nvSpPr>
            <p:cNvPr id="13549" name="Google Shape;13549;p81"/>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1"/>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1"/>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1"/>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1"/>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1"/>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1"/>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1"/>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1"/>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1"/>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1"/>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1"/>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1"/>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1"/>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1"/>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81"/>
          <p:cNvGrpSpPr/>
          <p:nvPr/>
        </p:nvGrpSpPr>
        <p:grpSpPr>
          <a:xfrm>
            <a:off x="1865381" y="4102056"/>
            <a:ext cx="396131" cy="355612"/>
            <a:chOff x="1865381" y="4277506"/>
            <a:chExt cx="396131" cy="355612"/>
          </a:xfrm>
        </p:grpSpPr>
        <p:sp>
          <p:nvSpPr>
            <p:cNvPr id="13565" name="Google Shape;13565;p81"/>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1"/>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1"/>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81"/>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1"/>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1"/>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1" name="Google Shape;13571;p81"/>
          <p:cNvGrpSpPr/>
          <p:nvPr/>
        </p:nvGrpSpPr>
        <p:grpSpPr>
          <a:xfrm>
            <a:off x="2411823" y="4128549"/>
            <a:ext cx="334398" cy="299953"/>
            <a:chOff x="2411823" y="4303999"/>
            <a:chExt cx="334398" cy="299953"/>
          </a:xfrm>
        </p:grpSpPr>
        <p:sp>
          <p:nvSpPr>
            <p:cNvPr id="13572" name="Google Shape;13572;p81"/>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1"/>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1"/>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1"/>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1"/>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1"/>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1"/>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81"/>
          <p:cNvGrpSpPr/>
          <p:nvPr/>
        </p:nvGrpSpPr>
        <p:grpSpPr>
          <a:xfrm>
            <a:off x="2903337" y="4103582"/>
            <a:ext cx="382519" cy="350682"/>
            <a:chOff x="2903337" y="4279032"/>
            <a:chExt cx="382519" cy="350682"/>
          </a:xfrm>
        </p:grpSpPr>
        <p:sp>
          <p:nvSpPr>
            <p:cNvPr id="13580" name="Google Shape;13580;p81"/>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1"/>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1"/>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1"/>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1"/>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1"/>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1"/>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1"/>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1"/>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1"/>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81"/>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81"/>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81"/>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1"/>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1"/>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5" name="Google Shape;13595;p81"/>
          <p:cNvGrpSpPr/>
          <p:nvPr/>
        </p:nvGrpSpPr>
        <p:grpSpPr>
          <a:xfrm>
            <a:off x="3933342" y="4140317"/>
            <a:ext cx="383632" cy="276449"/>
            <a:chOff x="3933342" y="4315767"/>
            <a:chExt cx="383632" cy="276449"/>
          </a:xfrm>
        </p:grpSpPr>
        <p:sp>
          <p:nvSpPr>
            <p:cNvPr id="13596" name="Google Shape;13596;p81"/>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1"/>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1"/>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81"/>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81"/>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1"/>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2" name="Google Shape;13602;p81"/>
          <p:cNvGrpSpPr/>
          <p:nvPr/>
        </p:nvGrpSpPr>
        <p:grpSpPr>
          <a:xfrm>
            <a:off x="3441065" y="4127055"/>
            <a:ext cx="337069" cy="302593"/>
            <a:chOff x="3441065" y="4302505"/>
            <a:chExt cx="337069" cy="302593"/>
          </a:xfrm>
        </p:grpSpPr>
        <p:sp>
          <p:nvSpPr>
            <p:cNvPr id="13603" name="Google Shape;13603;p81"/>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81"/>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81"/>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1"/>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1"/>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1"/>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1"/>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1"/>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1"/>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1"/>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1"/>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1"/>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81"/>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6" name="Google Shape;13616;p81"/>
          <p:cNvGrpSpPr/>
          <p:nvPr/>
        </p:nvGrpSpPr>
        <p:grpSpPr>
          <a:xfrm>
            <a:off x="3532345" y="3187185"/>
            <a:ext cx="339328" cy="336274"/>
            <a:chOff x="3532345" y="3362635"/>
            <a:chExt cx="339328" cy="336274"/>
          </a:xfrm>
        </p:grpSpPr>
        <p:sp>
          <p:nvSpPr>
            <p:cNvPr id="13617" name="Google Shape;13617;p8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1"/>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1"/>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1"/>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2" name="Google Shape;13622;p81"/>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3" name="Google Shape;13623;p81"/>
          <p:cNvGrpSpPr/>
          <p:nvPr/>
        </p:nvGrpSpPr>
        <p:grpSpPr>
          <a:xfrm>
            <a:off x="1883955" y="3633250"/>
            <a:ext cx="162873" cy="351445"/>
            <a:chOff x="1883955" y="3808700"/>
            <a:chExt cx="162873" cy="351445"/>
          </a:xfrm>
        </p:grpSpPr>
        <p:sp>
          <p:nvSpPr>
            <p:cNvPr id="13624" name="Google Shape;13624;p81"/>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81"/>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6" name="Google Shape;13626;p81"/>
          <p:cNvGrpSpPr/>
          <p:nvPr/>
        </p:nvGrpSpPr>
        <p:grpSpPr>
          <a:xfrm>
            <a:off x="939156" y="3633759"/>
            <a:ext cx="192007" cy="351318"/>
            <a:chOff x="939156" y="3809209"/>
            <a:chExt cx="192007" cy="351318"/>
          </a:xfrm>
        </p:grpSpPr>
        <p:sp>
          <p:nvSpPr>
            <p:cNvPr id="13627" name="Google Shape;13627;p81"/>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1"/>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9" name="Google Shape;13629;p81"/>
          <p:cNvGrpSpPr/>
          <p:nvPr/>
        </p:nvGrpSpPr>
        <p:grpSpPr>
          <a:xfrm>
            <a:off x="2306167" y="3634395"/>
            <a:ext cx="193915" cy="349155"/>
            <a:chOff x="2306167" y="3809845"/>
            <a:chExt cx="193915" cy="349155"/>
          </a:xfrm>
        </p:grpSpPr>
        <p:sp>
          <p:nvSpPr>
            <p:cNvPr id="13630" name="Google Shape;13630;p81"/>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81"/>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1"/>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1"/>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1"/>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1"/>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81"/>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7" name="Google Shape;13637;p81"/>
          <p:cNvGrpSpPr/>
          <p:nvPr/>
        </p:nvGrpSpPr>
        <p:grpSpPr>
          <a:xfrm>
            <a:off x="1323901" y="3631723"/>
            <a:ext cx="356343" cy="356757"/>
            <a:chOff x="1323901" y="3807173"/>
            <a:chExt cx="356343" cy="356757"/>
          </a:xfrm>
        </p:grpSpPr>
        <p:sp>
          <p:nvSpPr>
            <p:cNvPr id="13638" name="Google Shape;13638;p81"/>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1"/>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1"/>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1"/>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1"/>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1"/>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81"/>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1"/>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1"/>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81"/>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1"/>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1"/>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1"/>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1"/>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1"/>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81"/>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1"/>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1"/>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1"/>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1"/>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1"/>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1"/>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1"/>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1"/>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2" name="Google Shape;13662;p81"/>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3" name="Google Shape;13663;p81"/>
          <p:cNvGrpSpPr/>
          <p:nvPr/>
        </p:nvGrpSpPr>
        <p:grpSpPr>
          <a:xfrm>
            <a:off x="859262" y="3178470"/>
            <a:ext cx="306759" cy="351445"/>
            <a:chOff x="859262" y="3353920"/>
            <a:chExt cx="306759" cy="351445"/>
          </a:xfrm>
        </p:grpSpPr>
        <p:sp>
          <p:nvSpPr>
            <p:cNvPr id="13664" name="Google Shape;13664;p81"/>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1"/>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1"/>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1"/>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1"/>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9" name="Google Shape;13669;p81"/>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0" name="Google Shape;13670;p81"/>
          <p:cNvGrpSpPr/>
          <p:nvPr/>
        </p:nvGrpSpPr>
        <p:grpSpPr>
          <a:xfrm>
            <a:off x="3967437" y="3661652"/>
            <a:ext cx="364708" cy="295405"/>
            <a:chOff x="3967437" y="3837102"/>
            <a:chExt cx="364708" cy="295405"/>
          </a:xfrm>
        </p:grpSpPr>
        <p:sp>
          <p:nvSpPr>
            <p:cNvPr id="13671" name="Google Shape;13671;p81"/>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1"/>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1"/>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1"/>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1"/>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6" name="Google Shape;13676;p81"/>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81"/>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1"/>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9" name="Google Shape;13679;p81"/>
          <p:cNvGrpSpPr/>
          <p:nvPr/>
        </p:nvGrpSpPr>
        <p:grpSpPr>
          <a:xfrm>
            <a:off x="5811827" y="3631001"/>
            <a:ext cx="283743" cy="308444"/>
            <a:chOff x="5964227" y="3858701"/>
            <a:chExt cx="283743" cy="308444"/>
          </a:xfrm>
        </p:grpSpPr>
        <p:sp>
          <p:nvSpPr>
            <p:cNvPr id="13680" name="Google Shape;13680;p81"/>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1"/>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1"/>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1"/>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4" name="Google Shape;13684;p81"/>
          <p:cNvGrpSpPr/>
          <p:nvPr/>
        </p:nvGrpSpPr>
        <p:grpSpPr>
          <a:xfrm>
            <a:off x="6243508" y="3697623"/>
            <a:ext cx="320372" cy="213602"/>
            <a:chOff x="6395908" y="3873073"/>
            <a:chExt cx="320372" cy="213602"/>
          </a:xfrm>
        </p:grpSpPr>
        <p:sp>
          <p:nvSpPr>
            <p:cNvPr id="13685" name="Google Shape;13685;p81"/>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1"/>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1"/>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81"/>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1"/>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1"/>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1"/>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1"/>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81"/>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81"/>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5" name="Google Shape;13695;p81"/>
          <p:cNvGrpSpPr/>
          <p:nvPr/>
        </p:nvGrpSpPr>
        <p:grpSpPr>
          <a:xfrm>
            <a:off x="7262890" y="3627366"/>
            <a:ext cx="357138" cy="352018"/>
            <a:chOff x="7415290" y="3802816"/>
            <a:chExt cx="357138" cy="352018"/>
          </a:xfrm>
        </p:grpSpPr>
        <p:sp>
          <p:nvSpPr>
            <p:cNvPr id="13696" name="Google Shape;13696;p81"/>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1"/>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1"/>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1"/>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1"/>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1"/>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1"/>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1"/>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4" name="Google Shape;13704;p81"/>
          <p:cNvGrpSpPr/>
          <p:nvPr/>
        </p:nvGrpSpPr>
        <p:grpSpPr>
          <a:xfrm>
            <a:off x="6737312" y="3657963"/>
            <a:ext cx="355230" cy="293401"/>
            <a:chOff x="6889712" y="3833413"/>
            <a:chExt cx="355230" cy="293401"/>
          </a:xfrm>
        </p:grpSpPr>
        <p:sp>
          <p:nvSpPr>
            <p:cNvPr id="13705" name="Google Shape;13705;p81"/>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1"/>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1"/>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1"/>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1"/>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0" name="Google Shape;13710;p81"/>
          <p:cNvGrpSpPr/>
          <p:nvPr/>
        </p:nvGrpSpPr>
        <p:grpSpPr>
          <a:xfrm>
            <a:off x="7707152" y="3660420"/>
            <a:ext cx="282318" cy="337168"/>
            <a:chOff x="1635875" y="237775"/>
            <a:chExt cx="4370250" cy="5219325"/>
          </a:xfrm>
        </p:grpSpPr>
        <p:sp>
          <p:nvSpPr>
            <p:cNvPr id="13711" name="Google Shape;13711;p81"/>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1"/>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3" name="Google Shape;13713;p81"/>
          <p:cNvGrpSpPr/>
          <p:nvPr/>
        </p:nvGrpSpPr>
        <p:grpSpPr>
          <a:xfrm>
            <a:off x="3103963" y="3185690"/>
            <a:ext cx="297886" cy="337578"/>
            <a:chOff x="3103963" y="3361140"/>
            <a:chExt cx="297886" cy="337578"/>
          </a:xfrm>
        </p:grpSpPr>
        <p:sp>
          <p:nvSpPr>
            <p:cNvPr id="13714" name="Google Shape;13714;p81"/>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1"/>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1"/>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1"/>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81"/>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1"/>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1"/>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1"/>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1"/>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1"/>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8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8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1"/>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1"/>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8" name="Google Shape;13738;p81"/>
          <p:cNvGrpSpPr/>
          <p:nvPr/>
        </p:nvGrpSpPr>
        <p:grpSpPr>
          <a:xfrm>
            <a:off x="2667821" y="3185658"/>
            <a:ext cx="273046" cy="337801"/>
            <a:chOff x="2667821" y="3361108"/>
            <a:chExt cx="273046" cy="337801"/>
          </a:xfrm>
        </p:grpSpPr>
        <p:sp>
          <p:nvSpPr>
            <p:cNvPr id="13739" name="Google Shape;13739;p81"/>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1"/>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1"/>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1"/>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1"/>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81"/>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1"/>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1"/>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1"/>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1"/>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1"/>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81"/>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1"/>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81"/>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1"/>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1"/>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1"/>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1"/>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1"/>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8" name="Google Shape;13758;p81"/>
          <p:cNvGrpSpPr/>
          <p:nvPr/>
        </p:nvGrpSpPr>
        <p:grpSpPr>
          <a:xfrm>
            <a:off x="2212469" y="3184863"/>
            <a:ext cx="282715" cy="338660"/>
            <a:chOff x="2212469" y="3360313"/>
            <a:chExt cx="282715" cy="338660"/>
          </a:xfrm>
        </p:grpSpPr>
        <p:sp>
          <p:nvSpPr>
            <p:cNvPr id="13759" name="Google Shape;13759;p81"/>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1"/>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1"/>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2" name="Google Shape;13762;p81"/>
          <p:cNvGrpSpPr/>
          <p:nvPr/>
        </p:nvGrpSpPr>
        <p:grpSpPr>
          <a:xfrm>
            <a:off x="1768821" y="3185658"/>
            <a:ext cx="278739" cy="339073"/>
            <a:chOff x="1768821" y="3361108"/>
            <a:chExt cx="278739" cy="339073"/>
          </a:xfrm>
        </p:grpSpPr>
        <p:sp>
          <p:nvSpPr>
            <p:cNvPr id="13763" name="Google Shape;13763;p81"/>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1"/>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1"/>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1"/>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81"/>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1"/>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1"/>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1"/>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1"/>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81"/>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1"/>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81"/>
          <p:cNvGrpSpPr/>
          <p:nvPr/>
        </p:nvGrpSpPr>
        <p:grpSpPr>
          <a:xfrm>
            <a:off x="5337883" y="3161423"/>
            <a:ext cx="307141" cy="376826"/>
            <a:chOff x="5337883" y="3336873"/>
            <a:chExt cx="307141" cy="376826"/>
          </a:xfrm>
        </p:grpSpPr>
        <p:sp>
          <p:nvSpPr>
            <p:cNvPr id="13775" name="Google Shape;13775;p81"/>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1"/>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7" name="Google Shape;13777;p81"/>
          <p:cNvGrpSpPr/>
          <p:nvPr/>
        </p:nvGrpSpPr>
        <p:grpSpPr>
          <a:xfrm>
            <a:off x="4883835" y="3161805"/>
            <a:ext cx="323425" cy="377557"/>
            <a:chOff x="4883835" y="3337255"/>
            <a:chExt cx="323425" cy="377557"/>
          </a:xfrm>
        </p:grpSpPr>
        <p:sp>
          <p:nvSpPr>
            <p:cNvPr id="13778" name="Google Shape;13778;p81"/>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1"/>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1"/>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1" name="Google Shape;13781;p81"/>
          <p:cNvGrpSpPr/>
          <p:nvPr/>
        </p:nvGrpSpPr>
        <p:grpSpPr>
          <a:xfrm>
            <a:off x="6193310" y="3231839"/>
            <a:ext cx="352590" cy="237488"/>
            <a:chOff x="6193310" y="3407289"/>
            <a:chExt cx="352590" cy="237488"/>
          </a:xfrm>
        </p:grpSpPr>
        <p:sp>
          <p:nvSpPr>
            <p:cNvPr id="13782" name="Google Shape;13782;p81"/>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1"/>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1"/>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1"/>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1"/>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7" name="Google Shape;13787;p81"/>
          <p:cNvGrpSpPr/>
          <p:nvPr/>
        </p:nvGrpSpPr>
        <p:grpSpPr>
          <a:xfrm>
            <a:off x="6637117" y="3222393"/>
            <a:ext cx="353735" cy="254504"/>
            <a:chOff x="6637117" y="3397843"/>
            <a:chExt cx="353735" cy="254504"/>
          </a:xfrm>
        </p:grpSpPr>
        <p:sp>
          <p:nvSpPr>
            <p:cNvPr id="13788" name="Google Shape;13788;p81"/>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1"/>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1"/>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1"/>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1"/>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1"/>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4" name="Google Shape;13794;p81"/>
          <p:cNvGrpSpPr/>
          <p:nvPr/>
        </p:nvGrpSpPr>
        <p:grpSpPr>
          <a:xfrm>
            <a:off x="7075994" y="3174081"/>
            <a:ext cx="360637" cy="352336"/>
            <a:chOff x="7075994" y="3349531"/>
            <a:chExt cx="360637" cy="352336"/>
          </a:xfrm>
        </p:grpSpPr>
        <p:sp>
          <p:nvSpPr>
            <p:cNvPr id="13795" name="Google Shape;13795;p81"/>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1"/>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1"/>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1"/>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1"/>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1"/>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1"/>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2" name="Google Shape;13802;p81"/>
          <p:cNvGrpSpPr/>
          <p:nvPr/>
        </p:nvGrpSpPr>
        <p:grpSpPr>
          <a:xfrm>
            <a:off x="7651983" y="3173731"/>
            <a:ext cx="107183" cy="352399"/>
            <a:chOff x="7651983" y="3349181"/>
            <a:chExt cx="107183" cy="352399"/>
          </a:xfrm>
        </p:grpSpPr>
        <p:sp>
          <p:nvSpPr>
            <p:cNvPr id="13803" name="Google Shape;13803;p81"/>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1"/>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5" name="Google Shape;13805;p81"/>
          <p:cNvGrpSpPr/>
          <p:nvPr/>
        </p:nvGrpSpPr>
        <p:grpSpPr>
          <a:xfrm>
            <a:off x="7973468" y="3206872"/>
            <a:ext cx="352590" cy="287072"/>
            <a:chOff x="7973468" y="3382322"/>
            <a:chExt cx="352590" cy="287072"/>
          </a:xfrm>
        </p:grpSpPr>
        <p:sp>
          <p:nvSpPr>
            <p:cNvPr id="13806" name="Google Shape;13806;p81"/>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1"/>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1"/>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1"/>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1"/>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1"/>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1"/>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1"/>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1"/>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1"/>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81"/>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1"/>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8" name="Google Shape;13818;p8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819" name="Google Shape;13819;p8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23" name="Shape 13823"/>
        <p:cNvGrpSpPr/>
        <p:nvPr/>
      </p:nvGrpSpPr>
      <p:grpSpPr>
        <a:xfrm>
          <a:off x="0" y="0"/>
          <a:ext cx="0" cy="0"/>
          <a:chOff x="0" y="0"/>
          <a:chExt cx="0" cy="0"/>
        </a:xfrm>
      </p:grpSpPr>
      <p:grpSp>
        <p:nvGrpSpPr>
          <p:cNvPr id="13824" name="Google Shape;13824;p82"/>
          <p:cNvGrpSpPr/>
          <p:nvPr/>
        </p:nvGrpSpPr>
        <p:grpSpPr>
          <a:xfrm>
            <a:off x="821808" y="1576858"/>
            <a:ext cx="347872" cy="347488"/>
            <a:chOff x="849677" y="1500658"/>
            <a:chExt cx="347872" cy="347488"/>
          </a:xfrm>
        </p:grpSpPr>
        <p:sp>
          <p:nvSpPr>
            <p:cNvPr id="13825" name="Google Shape;13825;p82"/>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2"/>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2"/>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2"/>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2"/>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2"/>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1" name="Google Shape;13831;p82"/>
          <p:cNvGrpSpPr/>
          <p:nvPr/>
        </p:nvGrpSpPr>
        <p:grpSpPr>
          <a:xfrm>
            <a:off x="1387984" y="1576858"/>
            <a:ext cx="315872" cy="347488"/>
            <a:chOff x="1415853" y="1500658"/>
            <a:chExt cx="315872" cy="347488"/>
          </a:xfrm>
        </p:grpSpPr>
        <p:sp>
          <p:nvSpPr>
            <p:cNvPr id="13832" name="Google Shape;13832;p82"/>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2"/>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2"/>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2"/>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6" name="Google Shape;13836;p82"/>
          <p:cNvGrpSpPr/>
          <p:nvPr/>
        </p:nvGrpSpPr>
        <p:grpSpPr>
          <a:xfrm>
            <a:off x="4669520" y="1576858"/>
            <a:ext cx="347520" cy="347104"/>
            <a:chOff x="4697389" y="1500658"/>
            <a:chExt cx="347520" cy="347104"/>
          </a:xfrm>
        </p:grpSpPr>
        <p:sp>
          <p:nvSpPr>
            <p:cNvPr id="13837" name="Google Shape;13837;p82"/>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2"/>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82"/>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0" name="Google Shape;13840;p82"/>
          <p:cNvGrpSpPr/>
          <p:nvPr/>
        </p:nvGrpSpPr>
        <p:grpSpPr>
          <a:xfrm>
            <a:off x="3575664" y="2041146"/>
            <a:ext cx="347520" cy="353760"/>
            <a:chOff x="3603533" y="1964946"/>
            <a:chExt cx="347520" cy="353760"/>
          </a:xfrm>
        </p:grpSpPr>
        <p:sp>
          <p:nvSpPr>
            <p:cNvPr id="13841" name="Google Shape;13841;p82"/>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2"/>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2"/>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4" name="Google Shape;13844;p82"/>
          <p:cNvGrpSpPr/>
          <p:nvPr/>
        </p:nvGrpSpPr>
        <p:grpSpPr>
          <a:xfrm>
            <a:off x="1922896" y="2040538"/>
            <a:ext cx="357792" cy="352448"/>
            <a:chOff x="1950765" y="1964338"/>
            <a:chExt cx="357792" cy="352448"/>
          </a:xfrm>
        </p:grpSpPr>
        <p:sp>
          <p:nvSpPr>
            <p:cNvPr id="13845" name="Google Shape;13845;p82"/>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2"/>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2"/>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2"/>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9" name="Google Shape;13849;p82"/>
          <p:cNvGrpSpPr/>
          <p:nvPr/>
        </p:nvGrpSpPr>
        <p:grpSpPr>
          <a:xfrm>
            <a:off x="7407760" y="2040890"/>
            <a:ext cx="367712" cy="353248"/>
            <a:chOff x="7435629" y="1964690"/>
            <a:chExt cx="367712" cy="353248"/>
          </a:xfrm>
        </p:grpSpPr>
        <p:sp>
          <p:nvSpPr>
            <p:cNvPr id="13850" name="Google Shape;13850;p82"/>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2"/>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2"/>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82"/>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4" name="Google Shape;13854;p82"/>
          <p:cNvGrpSpPr/>
          <p:nvPr/>
        </p:nvGrpSpPr>
        <p:grpSpPr>
          <a:xfrm>
            <a:off x="2484880" y="2041242"/>
            <a:ext cx="333024" cy="352896"/>
            <a:chOff x="2512749" y="1965042"/>
            <a:chExt cx="333024" cy="352896"/>
          </a:xfrm>
        </p:grpSpPr>
        <p:sp>
          <p:nvSpPr>
            <p:cNvPr id="13855" name="Google Shape;13855;p82"/>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2"/>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2"/>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2"/>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2"/>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0" name="Google Shape;13860;p82"/>
          <p:cNvGrpSpPr/>
          <p:nvPr/>
        </p:nvGrpSpPr>
        <p:grpSpPr>
          <a:xfrm>
            <a:off x="1370448" y="2057978"/>
            <a:ext cx="365792" cy="335392"/>
            <a:chOff x="1398317" y="1981778"/>
            <a:chExt cx="365792" cy="335392"/>
          </a:xfrm>
        </p:grpSpPr>
        <p:sp>
          <p:nvSpPr>
            <p:cNvPr id="13861" name="Google Shape;13861;p82"/>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2"/>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2"/>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2"/>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2"/>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2"/>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7" name="Google Shape;13867;p82"/>
          <p:cNvGrpSpPr/>
          <p:nvPr/>
        </p:nvGrpSpPr>
        <p:grpSpPr>
          <a:xfrm>
            <a:off x="3024368" y="2079770"/>
            <a:ext cx="353600" cy="314752"/>
            <a:chOff x="3052237" y="2003570"/>
            <a:chExt cx="353600" cy="314752"/>
          </a:xfrm>
        </p:grpSpPr>
        <p:sp>
          <p:nvSpPr>
            <p:cNvPr id="13868" name="Google Shape;13868;p82"/>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82"/>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2"/>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1" name="Google Shape;13871;p82"/>
          <p:cNvGrpSpPr/>
          <p:nvPr/>
        </p:nvGrpSpPr>
        <p:grpSpPr>
          <a:xfrm>
            <a:off x="1376144" y="3034266"/>
            <a:ext cx="368096" cy="223968"/>
            <a:chOff x="1404013" y="2958066"/>
            <a:chExt cx="368096" cy="223968"/>
          </a:xfrm>
        </p:grpSpPr>
        <p:sp>
          <p:nvSpPr>
            <p:cNvPr id="13872" name="Google Shape;13872;p82"/>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2"/>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4" name="Google Shape;13874;p82"/>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2"/>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6" name="Google Shape;13876;p82"/>
          <p:cNvGrpSpPr/>
          <p:nvPr/>
        </p:nvGrpSpPr>
        <p:grpSpPr>
          <a:xfrm>
            <a:off x="1923280" y="2961402"/>
            <a:ext cx="370368" cy="367328"/>
            <a:chOff x="1951149" y="2885202"/>
            <a:chExt cx="370368" cy="367328"/>
          </a:xfrm>
        </p:grpSpPr>
        <p:sp>
          <p:nvSpPr>
            <p:cNvPr id="13877" name="Google Shape;13877;p82"/>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2"/>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2"/>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0" name="Google Shape;13880;p82"/>
          <p:cNvGrpSpPr/>
          <p:nvPr/>
        </p:nvGrpSpPr>
        <p:grpSpPr>
          <a:xfrm>
            <a:off x="2473808" y="2982362"/>
            <a:ext cx="367328" cy="327296"/>
            <a:chOff x="2501677" y="2906162"/>
            <a:chExt cx="367328" cy="327296"/>
          </a:xfrm>
        </p:grpSpPr>
        <p:sp>
          <p:nvSpPr>
            <p:cNvPr id="13881" name="Google Shape;13881;p82"/>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2"/>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2"/>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84" name="Google Shape;13884;p82"/>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5" name="Google Shape;13885;p82"/>
          <p:cNvGrpSpPr/>
          <p:nvPr/>
        </p:nvGrpSpPr>
        <p:grpSpPr>
          <a:xfrm>
            <a:off x="3022448" y="2969914"/>
            <a:ext cx="367712" cy="354240"/>
            <a:chOff x="3050317" y="2893714"/>
            <a:chExt cx="367712" cy="354240"/>
          </a:xfrm>
        </p:grpSpPr>
        <p:sp>
          <p:nvSpPr>
            <p:cNvPr id="13886" name="Google Shape;13886;p82"/>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82"/>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88" name="Google Shape;13888;p82"/>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2"/>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0" name="Google Shape;13890;p82"/>
          <p:cNvGrpSpPr/>
          <p:nvPr/>
        </p:nvGrpSpPr>
        <p:grpSpPr>
          <a:xfrm>
            <a:off x="7503408" y="2962554"/>
            <a:ext cx="185184" cy="367296"/>
            <a:chOff x="7531277" y="2886354"/>
            <a:chExt cx="185184" cy="367296"/>
          </a:xfrm>
        </p:grpSpPr>
        <p:sp>
          <p:nvSpPr>
            <p:cNvPr id="13891" name="Google Shape;13891;p82"/>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2"/>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2"/>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82"/>
          <p:cNvGrpSpPr/>
          <p:nvPr/>
        </p:nvGrpSpPr>
        <p:grpSpPr>
          <a:xfrm>
            <a:off x="6898768" y="2962938"/>
            <a:ext cx="297184" cy="367296"/>
            <a:chOff x="6926637" y="2886738"/>
            <a:chExt cx="297184" cy="367296"/>
          </a:xfrm>
        </p:grpSpPr>
        <p:sp>
          <p:nvSpPr>
            <p:cNvPr id="13895" name="Google Shape;13895;p82"/>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2"/>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2"/>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8" name="Google Shape;13898;p82"/>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2"/>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0" name="Google Shape;13900;p82"/>
          <p:cNvGrpSpPr/>
          <p:nvPr/>
        </p:nvGrpSpPr>
        <p:grpSpPr>
          <a:xfrm>
            <a:off x="6312784" y="2962554"/>
            <a:ext cx="370368" cy="368064"/>
            <a:chOff x="6340653" y="2886354"/>
            <a:chExt cx="370368" cy="368064"/>
          </a:xfrm>
        </p:grpSpPr>
        <p:sp>
          <p:nvSpPr>
            <p:cNvPr id="13901" name="Google Shape;13901;p82"/>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2"/>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82"/>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2"/>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2"/>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2"/>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82"/>
          <p:cNvGrpSpPr/>
          <p:nvPr/>
        </p:nvGrpSpPr>
        <p:grpSpPr>
          <a:xfrm>
            <a:off x="5218928" y="2057626"/>
            <a:ext cx="354752" cy="336512"/>
            <a:chOff x="5246797" y="1981426"/>
            <a:chExt cx="354752" cy="336512"/>
          </a:xfrm>
        </p:grpSpPr>
        <p:sp>
          <p:nvSpPr>
            <p:cNvPr id="13908" name="Google Shape;13908;p82"/>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2"/>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0" name="Google Shape;13910;p82"/>
          <p:cNvGrpSpPr/>
          <p:nvPr/>
        </p:nvGrpSpPr>
        <p:grpSpPr>
          <a:xfrm>
            <a:off x="4120880" y="2178266"/>
            <a:ext cx="355136" cy="216256"/>
            <a:chOff x="4148749" y="2102066"/>
            <a:chExt cx="355136" cy="216256"/>
          </a:xfrm>
        </p:grpSpPr>
        <p:sp>
          <p:nvSpPr>
            <p:cNvPr id="13911" name="Google Shape;13911;p82"/>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2"/>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3" name="Google Shape;13913;p82"/>
          <p:cNvGrpSpPr/>
          <p:nvPr/>
        </p:nvGrpSpPr>
        <p:grpSpPr>
          <a:xfrm>
            <a:off x="5766800" y="2077626"/>
            <a:ext cx="354752" cy="315360"/>
            <a:chOff x="5794669" y="2001426"/>
            <a:chExt cx="354752" cy="315360"/>
          </a:xfrm>
        </p:grpSpPr>
        <p:sp>
          <p:nvSpPr>
            <p:cNvPr id="13914" name="Google Shape;13914;p82"/>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2"/>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82"/>
          <p:cNvGrpSpPr/>
          <p:nvPr/>
        </p:nvGrpSpPr>
        <p:grpSpPr>
          <a:xfrm>
            <a:off x="6317360" y="2106042"/>
            <a:ext cx="352832" cy="289216"/>
            <a:chOff x="6345229" y="2029842"/>
            <a:chExt cx="352832" cy="289216"/>
          </a:xfrm>
        </p:grpSpPr>
        <p:sp>
          <p:nvSpPr>
            <p:cNvPr id="13917" name="Google Shape;13917;p82"/>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2"/>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9" name="Google Shape;13919;p82"/>
          <p:cNvGrpSpPr/>
          <p:nvPr/>
        </p:nvGrpSpPr>
        <p:grpSpPr>
          <a:xfrm>
            <a:off x="4669520" y="2112538"/>
            <a:ext cx="354752" cy="281984"/>
            <a:chOff x="4697389" y="2036338"/>
            <a:chExt cx="354752" cy="281984"/>
          </a:xfrm>
        </p:grpSpPr>
        <p:sp>
          <p:nvSpPr>
            <p:cNvPr id="13920" name="Google Shape;13920;p82"/>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2"/>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2" name="Google Shape;13922;p82"/>
          <p:cNvGrpSpPr/>
          <p:nvPr/>
        </p:nvGrpSpPr>
        <p:grpSpPr>
          <a:xfrm>
            <a:off x="1376144" y="2500954"/>
            <a:ext cx="353600" cy="354944"/>
            <a:chOff x="1404013" y="2424754"/>
            <a:chExt cx="353600" cy="354944"/>
          </a:xfrm>
        </p:grpSpPr>
        <p:sp>
          <p:nvSpPr>
            <p:cNvPr id="13923" name="Google Shape;13923;p82"/>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2"/>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2"/>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2"/>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2"/>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82"/>
          <p:cNvGrpSpPr/>
          <p:nvPr/>
        </p:nvGrpSpPr>
        <p:grpSpPr>
          <a:xfrm>
            <a:off x="826384" y="2504474"/>
            <a:ext cx="355104" cy="351040"/>
            <a:chOff x="854253" y="2428274"/>
            <a:chExt cx="355104" cy="351040"/>
          </a:xfrm>
        </p:grpSpPr>
        <p:sp>
          <p:nvSpPr>
            <p:cNvPr id="13929" name="Google Shape;13929;p82"/>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2"/>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82"/>
          <p:cNvGrpSpPr/>
          <p:nvPr/>
        </p:nvGrpSpPr>
        <p:grpSpPr>
          <a:xfrm>
            <a:off x="6869040" y="2517146"/>
            <a:ext cx="354752" cy="275904"/>
            <a:chOff x="6896909" y="2440946"/>
            <a:chExt cx="354752" cy="275904"/>
          </a:xfrm>
        </p:grpSpPr>
        <p:sp>
          <p:nvSpPr>
            <p:cNvPr id="13932" name="Google Shape;13932;p82"/>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2"/>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4" name="Google Shape;13934;p82"/>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5" name="Google Shape;13935;p82"/>
          <p:cNvGrpSpPr/>
          <p:nvPr/>
        </p:nvGrpSpPr>
        <p:grpSpPr>
          <a:xfrm>
            <a:off x="5237200" y="2500954"/>
            <a:ext cx="321984" cy="354560"/>
            <a:chOff x="5265069" y="2424754"/>
            <a:chExt cx="321984" cy="354560"/>
          </a:xfrm>
        </p:grpSpPr>
        <p:sp>
          <p:nvSpPr>
            <p:cNvPr id="13936" name="Google Shape;13936;p82"/>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82"/>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82"/>
          <p:cNvGrpSpPr/>
          <p:nvPr/>
        </p:nvGrpSpPr>
        <p:grpSpPr>
          <a:xfrm>
            <a:off x="4122800" y="2542970"/>
            <a:ext cx="355104" cy="259584"/>
            <a:chOff x="4150669" y="2466770"/>
            <a:chExt cx="355104" cy="259584"/>
          </a:xfrm>
        </p:grpSpPr>
        <p:sp>
          <p:nvSpPr>
            <p:cNvPr id="13939" name="Google Shape;13939;p82"/>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2"/>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2"/>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2"/>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3" name="Google Shape;13943;p82"/>
          <p:cNvGrpSpPr/>
          <p:nvPr/>
        </p:nvGrpSpPr>
        <p:grpSpPr>
          <a:xfrm>
            <a:off x="4671824" y="2501146"/>
            <a:ext cx="354336" cy="353984"/>
            <a:chOff x="4699693" y="2424946"/>
            <a:chExt cx="354336" cy="353984"/>
          </a:xfrm>
        </p:grpSpPr>
        <p:sp>
          <p:nvSpPr>
            <p:cNvPr id="13944" name="Google Shape;13944;p82"/>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2"/>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6" name="Google Shape;13946;p82"/>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2"/>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8" name="Google Shape;13948;p82"/>
          <p:cNvGrpSpPr/>
          <p:nvPr/>
        </p:nvGrpSpPr>
        <p:grpSpPr>
          <a:xfrm>
            <a:off x="1925168" y="2628442"/>
            <a:ext cx="355136" cy="227072"/>
            <a:chOff x="1953037" y="2552242"/>
            <a:chExt cx="355136" cy="227072"/>
          </a:xfrm>
        </p:grpSpPr>
        <p:sp>
          <p:nvSpPr>
            <p:cNvPr id="13949" name="Google Shape;13949;p82"/>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2"/>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1" name="Google Shape;13951;p82"/>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2" name="Google Shape;13952;p82"/>
          <p:cNvGrpSpPr/>
          <p:nvPr/>
        </p:nvGrpSpPr>
        <p:grpSpPr>
          <a:xfrm>
            <a:off x="2473072" y="2603418"/>
            <a:ext cx="355104" cy="250944"/>
            <a:chOff x="2500941" y="2527218"/>
            <a:chExt cx="355104" cy="250944"/>
          </a:xfrm>
        </p:grpSpPr>
        <p:sp>
          <p:nvSpPr>
            <p:cNvPr id="13953" name="Google Shape;13953;p82"/>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2"/>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2"/>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2"/>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2"/>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8" name="Google Shape;13958;p82"/>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9" name="Google Shape;13959;p82"/>
          <p:cNvGrpSpPr/>
          <p:nvPr/>
        </p:nvGrpSpPr>
        <p:grpSpPr>
          <a:xfrm>
            <a:off x="7965936" y="2503322"/>
            <a:ext cx="356256" cy="351808"/>
            <a:chOff x="7993805" y="2427122"/>
            <a:chExt cx="356256" cy="351808"/>
          </a:xfrm>
        </p:grpSpPr>
        <p:sp>
          <p:nvSpPr>
            <p:cNvPr id="13960" name="Google Shape;13960;p82"/>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2"/>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2"/>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3" name="Google Shape;13963;p82"/>
          <p:cNvGrpSpPr/>
          <p:nvPr/>
        </p:nvGrpSpPr>
        <p:grpSpPr>
          <a:xfrm>
            <a:off x="850768" y="2041210"/>
            <a:ext cx="308640" cy="353312"/>
            <a:chOff x="878637" y="1965010"/>
            <a:chExt cx="308640" cy="353312"/>
          </a:xfrm>
        </p:grpSpPr>
        <p:sp>
          <p:nvSpPr>
            <p:cNvPr id="13964" name="Google Shape;13964;p82"/>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82"/>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2"/>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7" name="Google Shape;13967;p82"/>
          <p:cNvGrpSpPr/>
          <p:nvPr/>
        </p:nvGrpSpPr>
        <p:grpSpPr>
          <a:xfrm>
            <a:off x="6868272" y="2040922"/>
            <a:ext cx="348256" cy="352448"/>
            <a:chOff x="6896141" y="1964722"/>
            <a:chExt cx="348256" cy="352448"/>
          </a:xfrm>
        </p:grpSpPr>
        <p:sp>
          <p:nvSpPr>
            <p:cNvPr id="13968" name="Google Shape;13968;p82"/>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2"/>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82"/>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1" name="Google Shape;13971;p82"/>
          <p:cNvGrpSpPr/>
          <p:nvPr/>
        </p:nvGrpSpPr>
        <p:grpSpPr>
          <a:xfrm>
            <a:off x="7962128" y="2091578"/>
            <a:ext cx="355136" cy="303328"/>
            <a:chOff x="7989997" y="2015378"/>
            <a:chExt cx="355136" cy="303328"/>
          </a:xfrm>
        </p:grpSpPr>
        <p:sp>
          <p:nvSpPr>
            <p:cNvPr id="13972" name="Google Shape;13972;p82"/>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82"/>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2"/>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5" name="Google Shape;13975;p82"/>
          <p:cNvGrpSpPr/>
          <p:nvPr/>
        </p:nvGrpSpPr>
        <p:grpSpPr>
          <a:xfrm>
            <a:off x="3570352" y="1585562"/>
            <a:ext cx="348640" cy="330784"/>
            <a:chOff x="3598221" y="1509362"/>
            <a:chExt cx="348640" cy="330784"/>
          </a:xfrm>
        </p:grpSpPr>
        <p:sp>
          <p:nvSpPr>
            <p:cNvPr id="13976" name="Google Shape;13976;p82"/>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82"/>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2"/>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2"/>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0" name="Google Shape;13980;p82"/>
          <p:cNvGrpSpPr/>
          <p:nvPr/>
        </p:nvGrpSpPr>
        <p:grpSpPr>
          <a:xfrm>
            <a:off x="5218928" y="1576858"/>
            <a:ext cx="347872" cy="347488"/>
            <a:chOff x="5246797" y="1500658"/>
            <a:chExt cx="347872" cy="347488"/>
          </a:xfrm>
        </p:grpSpPr>
        <p:sp>
          <p:nvSpPr>
            <p:cNvPr id="13981" name="Google Shape;13981;p82"/>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82"/>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82"/>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2"/>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5" name="Google Shape;13985;p82"/>
          <p:cNvGrpSpPr/>
          <p:nvPr/>
        </p:nvGrpSpPr>
        <p:grpSpPr>
          <a:xfrm>
            <a:off x="5768720" y="1576858"/>
            <a:ext cx="349024" cy="346752"/>
            <a:chOff x="5796589" y="1500658"/>
            <a:chExt cx="349024" cy="346752"/>
          </a:xfrm>
        </p:grpSpPr>
        <p:sp>
          <p:nvSpPr>
            <p:cNvPr id="13986" name="Google Shape;13986;p82"/>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7" name="Google Shape;13987;p82"/>
            <p:cNvGrpSpPr/>
            <p:nvPr/>
          </p:nvGrpSpPr>
          <p:grpSpPr>
            <a:xfrm>
              <a:off x="5796589" y="1500658"/>
              <a:ext cx="349024" cy="346752"/>
              <a:chOff x="5796589" y="1500658"/>
              <a:chExt cx="349024" cy="346752"/>
            </a:xfrm>
          </p:grpSpPr>
          <p:sp>
            <p:nvSpPr>
              <p:cNvPr id="13988" name="Google Shape;13988;p82"/>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2"/>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2"/>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2"/>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92" name="Google Shape;13992;p82"/>
          <p:cNvGrpSpPr/>
          <p:nvPr/>
        </p:nvGrpSpPr>
        <p:grpSpPr>
          <a:xfrm>
            <a:off x="6867504" y="1578778"/>
            <a:ext cx="348640" cy="343296"/>
            <a:chOff x="6895373" y="1502578"/>
            <a:chExt cx="348640" cy="343296"/>
          </a:xfrm>
        </p:grpSpPr>
        <p:sp>
          <p:nvSpPr>
            <p:cNvPr id="13993" name="Google Shape;13993;p82"/>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2"/>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2"/>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6" name="Google Shape;13996;p82"/>
          <p:cNvGrpSpPr/>
          <p:nvPr/>
        </p:nvGrpSpPr>
        <p:grpSpPr>
          <a:xfrm>
            <a:off x="4119728" y="1581658"/>
            <a:ext cx="347904" cy="336992"/>
            <a:chOff x="4147597" y="1505458"/>
            <a:chExt cx="347904" cy="336992"/>
          </a:xfrm>
        </p:grpSpPr>
        <p:sp>
          <p:nvSpPr>
            <p:cNvPr id="13997" name="Google Shape;13997;p82"/>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2"/>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2"/>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2"/>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2"/>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82"/>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2"/>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4" name="Google Shape;14004;p82"/>
          <p:cNvGrpSpPr/>
          <p:nvPr/>
        </p:nvGrpSpPr>
        <p:grpSpPr>
          <a:xfrm>
            <a:off x="2471536" y="1576090"/>
            <a:ext cx="347488" cy="348256"/>
            <a:chOff x="2499405" y="1499890"/>
            <a:chExt cx="347488" cy="348256"/>
          </a:xfrm>
        </p:grpSpPr>
        <p:sp>
          <p:nvSpPr>
            <p:cNvPr id="14005" name="Google Shape;14005;p82"/>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2"/>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2"/>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2"/>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2"/>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0" name="Google Shape;14010;p82"/>
          <p:cNvGrpSpPr/>
          <p:nvPr/>
        </p:nvGrpSpPr>
        <p:grpSpPr>
          <a:xfrm>
            <a:off x="1928976" y="1576698"/>
            <a:ext cx="331520" cy="348032"/>
            <a:chOff x="1956845" y="1500498"/>
            <a:chExt cx="331520" cy="348032"/>
          </a:xfrm>
        </p:grpSpPr>
        <p:sp>
          <p:nvSpPr>
            <p:cNvPr id="14011" name="Google Shape;14011;p82"/>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2"/>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82"/>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2"/>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2"/>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2"/>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2"/>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2"/>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2"/>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2"/>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2"/>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82"/>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82"/>
          <p:cNvGrpSpPr/>
          <p:nvPr/>
        </p:nvGrpSpPr>
        <p:grpSpPr>
          <a:xfrm>
            <a:off x="6317744" y="1626074"/>
            <a:ext cx="348640" cy="250656"/>
            <a:chOff x="6345613" y="1549874"/>
            <a:chExt cx="348640" cy="250656"/>
          </a:xfrm>
        </p:grpSpPr>
        <p:sp>
          <p:nvSpPr>
            <p:cNvPr id="14024" name="Google Shape;14024;p82"/>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2"/>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82"/>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82"/>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82"/>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2"/>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0" name="Google Shape;14030;p82"/>
          <p:cNvGrpSpPr/>
          <p:nvPr/>
        </p:nvGrpSpPr>
        <p:grpSpPr>
          <a:xfrm>
            <a:off x="7416912" y="1583226"/>
            <a:ext cx="348640" cy="334272"/>
            <a:chOff x="7444781" y="1507026"/>
            <a:chExt cx="348640" cy="334272"/>
          </a:xfrm>
        </p:grpSpPr>
        <p:sp>
          <p:nvSpPr>
            <p:cNvPr id="14031" name="Google Shape;14031;p82"/>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2"/>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2"/>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2"/>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82"/>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6" name="Google Shape;14036;p82"/>
          <p:cNvGrpSpPr/>
          <p:nvPr/>
        </p:nvGrpSpPr>
        <p:grpSpPr>
          <a:xfrm>
            <a:off x="7967472" y="1582938"/>
            <a:ext cx="347872" cy="334944"/>
            <a:chOff x="7995341" y="1506738"/>
            <a:chExt cx="347872" cy="334944"/>
          </a:xfrm>
        </p:grpSpPr>
        <p:sp>
          <p:nvSpPr>
            <p:cNvPr id="14037" name="Google Shape;14037;p82"/>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82"/>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82"/>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2"/>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2"/>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2"/>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3" name="Google Shape;14043;p82"/>
          <p:cNvGrpSpPr/>
          <p:nvPr/>
        </p:nvGrpSpPr>
        <p:grpSpPr>
          <a:xfrm>
            <a:off x="3020176" y="1599130"/>
            <a:ext cx="347872" cy="303904"/>
            <a:chOff x="3048045" y="1522930"/>
            <a:chExt cx="347872" cy="303904"/>
          </a:xfrm>
        </p:grpSpPr>
        <p:sp>
          <p:nvSpPr>
            <p:cNvPr id="14044" name="Google Shape;14044;p82"/>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5" name="Google Shape;14045;p82"/>
            <p:cNvGrpSpPr/>
            <p:nvPr/>
          </p:nvGrpSpPr>
          <p:grpSpPr>
            <a:xfrm>
              <a:off x="3048045" y="1522930"/>
              <a:ext cx="347872" cy="303904"/>
              <a:chOff x="3048045" y="1522930"/>
              <a:chExt cx="347872" cy="303904"/>
            </a:xfrm>
          </p:grpSpPr>
          <p:sp>
            <p:nvSpPr>
              <p:cNvPr id="14046" name="Google Shape;14046;p82"/>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2"/>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48" name="Google Shape;14048;p82"/>
          <p:cNvGrpSpPr/>
          <p:nvPr/>
        </p:nvGrpSpPr>
        <p:grpSpPr>
          <a:xfrm>
            <a:off x="1105264" y="3428122"/>
            <a:ext cx="313984" cy="358560"/>
            <a:chOff x="1133133" y="3351922"/>
            <a:chExt cx="313984" cy="358560"/>
          </a:xfrm>
        </p:grpSpPr>
        <p:sp>
          <p:nvSpPr>
            <p:cNvPr id="14049" name="Google Shape;14049;p82"/>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2"/>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82"/>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2"/>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2"/>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82"/>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82"/>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82"/>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2"/>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2"/>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2"/>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2"/>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2"/>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2"/>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2"/>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2"/>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5" name="Google Shape;14065;p82"/>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6" name="Google Shape;14066;p82"/>
          <p:cNvGrpSpPr/>
          <p:nvPr/>
        </p:nvGrpSpPr>
        <p:grpSpPr>
          <a:xfrm>
            <a:off x="2767184" y="3428794"/>
            <a:ext cx="288448" cy="357120"/>
            <a:chOff x="2795053" y="3352594"/>
            <a:chExt cx="288448" cy="357120"/>
          </a:xfrm>
        </p:grpSpPr>
        <p:sp>
          <p:nvSpPr>
            <p:cNvPr id="14067" name="Google Shape;14067;p82"/>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2"/>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2"/>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2"/>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82"/>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82"/>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2"/>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82"/>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2"/>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6" name="Google Shape;14076;p82"/>
          <p:cNvGrpSpPr/>
          <p:nvPr/>
        </p:nvGrpSpPr>
        <p:grpSpPr>
          <a:xfrm>
            <a:off x="2208656" y="3429402"/>
            <a:ext cx="304832" cy="356512"/>
            <a:chOff x="2236525" y="3353202"/>
            <a:chExt cx="304832" cy="356512"/>
          </a:xfrm>
        </p:grpSpPr>
        <p:sp>
          <p:nvSpPr>
            <p:cNvPr id="14077" name="Google Shape;14077;p82"/>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2"/>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2"/>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0" name="Google Shape;14080;p82"/>
          <p:cNvGrpSpPr/>
          <p:nvPr/>
        </p:nvGrpSpPr>
        <p:grpSpPr>
          <a:xfrm>
            <a:off x="3882768" y="3428890"/>
            <a:ext cx="256800" cy="357024"/>
            <a:chOff x="3910637" y="3352690"/>
            <a:chExt cx="256800" cy="357024"/>
          </a:xfrm>
        </p:grpSpPr>
        <p:sp>
          <p:nvSpPr>
            <p:cNvPr id="14081" name="Google Shape;14081;p82"/>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82"/>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2"/>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4" name="Google Shape;14084;p82"/>
          <p:cNvGrpSpPr/>
          <p:nvPr/>
        </p:nvGrpSpPr>
        <p:grpSpPr>
          <a:xfrm>
            <a:off x="6028560" y="3428122"/>
            <a:ext cx="360064" cy="360096"/>
            <a:chOff x="6056429" y="3351922"/>
            <a:chExt cx="360064" cy="360096"/>
          </a:xfrm>
        </p:grpSpPr>
        <p:sp>
          <p:nvSpPr>
            <p:cNvPr id="14085" name="Google Shape;14085;p82"/>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2"/>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2"/>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8" name="Google Shape;14088;p82"/>
          <p:cNvGrpSpPr/>
          <p:nvPr/>
        </p:nvGrpSpPr>
        <p:grpSpPr>
          <a:xfrm>
            <a:off x="6581008" y="3429274"/>
            <a:ext cx="357408" cy="357408"/>
            <a:chOff x="6608877" y="3353074"/>
            <a:chExt cx="357408" cy="357408"/>
          </a:xfrm>
        </p:grpSpPr>
        <p:sp>
          <p:nvSpPr>
            <p:cNvPr id="14089" name="Google Shape;14089;p82"/>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2"/>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2"/>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2"/>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2"/>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2"/>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82"/>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96" name="Google Shape;14096;p82"/>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2"/>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8" name="Google Shape;14098;p82"/>
          <p:cNvGrpSpPr/>
          <p:nvPr/>
        </p:nvGrpSpPr>
        <p:grpSpPr>
          <a:xfrm>
            <a:off x="4931664" y="3446426"/>
            <a:ext cx="357408" cy="323488"/>
            <a:chOff x="4959533" y="3370226"/>
            <a:chExt cx="357408" cy="323488"/>
          </a:xfrm>
        </p:grpSpPr>
        <p:sp>
          <p:nvSpPr>
            <p:cNvPr id="14099" name="Google Shape;14099;p82"/>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2"/>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1" name="Google Shape;14101;p82"/>
          <p:cNvGrpSpPr/>
          <p:nvPr/>
        </p:nvGrpSpPr>
        <p:grpSpPr>
          <a:xfrm>
            <a:off x="7130768" y="3429274"/>
            <a:ext cx="357056" cy="357408"/>
            <a:chOff x="7158637" y="3353074"/>
            <a:chExt cx="357056" cy="357408"/>
          </a:xfrm>
        </p:grpSpPr>
        <p:sp>
          <p:nvSpPr>
            <p:cNvPr id="14102" name="Google Shape;14102;p82"/>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2"/>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2"/>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2"/>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6" name="Google Shape;14106;p82"/>
          <p:cNvGrpSpPr/>
          <p:nvPr/>
        </p:nvGrpSpPr>
        <p:grpSpPr>
          <a:xfrm>
            <a:off x="3288400" y="3428602"/>
            <a:ext cx="344832" cy="356544"/>
            <a:chOff x="3316269" y="3352402"/>
            <a:chExt cx="344832" cy="356544"/>
          </a:xfrm>
        </p:grpSpPr>
        <p:sp>
          <p:nvSpPr>
            <p:cNvPr id="14107" name="Google Shape;14107;p82"/>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82"/>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2"/>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0" name="Google Shape;14110;p82"/>
          <p:cNvGrpSpPr/>
          <p:nvPr/>
        </p:nvGrpSpPr>
        <p:grpSpPr>
          <a:xfrm>
            <a:off x="5481040" y="3447706"/>
            <a:ext cx="358560" cy="319552"/>
            <a:chOff x="5508909" y="3371506"/>
            <a:chExt cx="358560" cy="319552"/>
          </a:xfrm>
        </p:grpSpPr>
        <p:sp>
          <p:nvSpPr>
            <p:cNvPr id="14111" name="Google Shape;14111;p82"/>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2"/>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2"/>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2"/>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2"/>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2"/>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2"/>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2"/>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2"/>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2"/>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21" name="Google Shape;14121;p8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25" name="Shape 14125"/>
        <p:cNvGrpSpPr/>
        <p:nvPr/>
      </p:nvGrpSpPr>
      <p:grpSpPr>
        <a:xfrm>
          <a:off x="0" y="0"/>
          <a:ext cx="0" cy="0"/>
          <a:chOff x="0" y="0"/>
          <a:chExt cx="0" cy="0"/>
        </a:xfrm>
      </p:grpSpPr>
      <p:sp>
        <p:nvSpPr>
          <p:cNvPr id="14126" name="Google Shape;14126;p83"/>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7" name="Google Shape;14127;p83"/>
          <p:cNvGrpSpPr/>
          <p:nvPr/>
        </p:nvGrpSpPr>
        <p:grpSpPr>
          <a:xfrm>
            <a:off x="3026217" y="3893352"/>
            <a:ext cx="346056" cy="345674"/>
            <a:chOff x="3303268" y="3817349"/>
            <a:chExt cx="346056" cy="345674"/>
          </a:xfrm>
        </p:grpSpPr>
        <p:sp>
          <p:nvSpPr>
            <p:cNvPr id="14128" name="Google Shape;14128;p8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8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8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2" name="Google Shape;14132;p83"/>
          <p:cNvGrpSpPr/>
          <p:nvPr/>
        </p:nvGrpSpPr>
        <p:grpSpPr>
          <a:xfrm>
            <a:off x="3475306" y="3893352"/>
            <a:ext cx="346056" cy="345674"/>
            <a:chOff x="3752358" y="3817349"/>
            <a:chExt cx="346056" cy="345674"/>
          </a:xfrm>
        </p:grpSpPr>
        <p:sp>
          <p:nvSpPr>
            <p:cNvPr id="14133" name="Google Shape;14133;p8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8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8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7" name="Google Shape;14137;p83"/>
          <p:cNvGrpSpPr/>
          <p:nvPr/>
        </p:nvGrpSpPr>
        <p:grpSpPr>
          <a:xfrm>
            <a:off x="4822956" y="3893352"/>
            <a:ext cx="346024" cy="345674"/>
            <a:chOff x="5100008" y="3817349"/>
            <a:chExt cx="346024" cy="345674"/>
          </a:xfrm>
        </p:grpSpPr>
        <p:sp>
          <p:nvSpPr>
            <p:cNvPr id="14138" name="Google Shape;14138;p83"/>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83"/>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3"/>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1" name="Google Shape;14141;p83"/>
          <p:cNvGrpSpPr/>
          <p:nvPr/>
        </p:nvGrpSpPr>
        <p:grpSpPr>
          <a:xfrm>
            <a:off x="5721867" y="3893352"/>
            <a:ext cx="345674" cy="345674"/>
            <a:chOff x="5998919" y="3817349"/>
            <a:chExt cx="345674" cy="345674"/>
          </a:xfrm>
        </p:grpSpPr>
        <p:sp>
          <p:nvSpPr>
            <p:cNvPr id="14142" name="Google Shape;14142;p83"/>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83"/>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83"/>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5" name="Google Shape;14145;p83"/>
          <p:cNvGrpSpPr/>
          <p:nvPr/>
        </p:nvGrpSpPr>
        <p:grpSpPr>
          <a:xfrm>
            <a:off x="3924396" y="3893352"/>
            <a:ext cx="346024" cy="345674"/>
            <a:chOff x="4201447" y="3817349"/>
            <a:chExt cx="346024" cy="345674"/>
          </a:xfrm>
        </p:grpSpPr>
        <p:sp>
          <p:nvSpPr>
            <p:cNvPr id="14146" name="Google Shape;14146;p83"/>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3"/>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8" name="Google Shape;14148;p83"/>
          <p:cNvGrpSpPr/>
          <p:nvPr/>
        </p:nvGrpSpPr>
        <p:grpSpPr>
          <a:xfrm>
            <a:off x="4373867" y="3893352"/>
            <a:ext cx="346024" cy="345674"/>
            <a:chOff x="4650919" y="3817349"/>
            <a:chExt cx="346024" cy="345674"/>
          </a:xfrm>
        </p:grpSpPr>
        <p:sp>
          <p:nvSpPr>
            <p:cNvPr id="14149" name="Google Shape;14149;p83"/>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83"/>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3"/>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2" name="Google Shape;14152;p83"/>
          <p:cNvGrpSpPr/>
          <p:nvPr/>
        </p:nvGrpSpPr>
        <p:grpSpPr>
          <a:xfrm>
            <a:off x="5272810" y="3893352"/>
            <a:ext cx="345642" cy="345674"/>
            <a:chOff x="5549861" y="3817349"/>
            <a:chExt cx="345642" cy="345674"/>
          </a:xfrm>
        </p:grpSpPr>
        <p:sp>
          <p:nvSpPr>
            <p:cNvPr id="14153" name="Google Shape;14153;p83"/>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3"/>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3"/>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6" name="Google Shape;14156;p83"/>
          <p:cNvGrpSpPr/>
          <p:nvPr/>
        </p:nvGrpSpPr>
        <p:grpSpPr>
          <a:xfrm>
            <a:off x="1281335" y="3474029"/>
            <a:ext cx="367255" cy="269855"/>
            <a:chOff x="1306445" y="3397829"/>
            <a:chExt cx="367255" cy="269855"/>
          </a:xfrm>
        </p:grpSpPr>
        <p:sp>
          <p:nvSpPr>
            <p:cNvPr id="14157" name="Google Shape;14157;p83"/>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83"/>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83"/>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83"/>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3"/>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83"/>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3" name="Google Shape;14163;p83"/>
          <p:cNvGrpSpPr/>
          <p:nvPr/>
        </p:nvGrpSpPr>
        <p:grpSpPr>
          <a:xfrm>
            <a:off x="1756207" y="3467600"/>
            <a:ext cx="367255" cy="282364"/>
            <a:chOff x="1781317" y="3391400"/>
            <a:chExt cx="367255" cy="282364"/>
          </a:xfrm>
        </p:grpSpPr>
        <p:sp>
          <p:nvSpPr>
            <p:cNvPr id="14164" name="Google Shape;14164;p83"/>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3"/>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3"/>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3"/>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3"/>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3"/>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0" name="Google Shape;14170;p83"/>
          <p:cNvGrpSpPr/>
          <p:nvPr/>
        </p:nvGrpSpPr>
        <p:grpSpPr>
          <a:xfrm>
            <a:off x="3653720" y="3447133"/>
            <a:ext cx="369164" cy="323297"/>
            <a:chOff x="3678830" y="3370933"/>
            <a:chExt cx="369164" cy="323297"/>
          </a:xfrm>
        </p:grpSpPr>
        <p:sp>
          <p:nvSpPr>
            <p:cNvPr id="14171" name="Google Shape;14171;p83"/>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83"/>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3"/>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3"/>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83"/>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83"/>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83"/>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83"/>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3"/>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3"/>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83"/>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2" name="Google Shape;14182;p83"/>
          <p:cNvGrpSpPr/>
          <p:nvPr/>
        </p:nvGrpSpPr>
        <p:grpSpPr>
          <a:xfrm>
            <a:off x="834155" y="3424375"/>
            <a:ext cx="312316" cy="368400"/>
            <a:chOff x="859265" y="3348175"/>
            <a:chExt cx="312316" cy="368400"/>
          </a:xfrm>
        </p:grpSpPr>
        <p:sp>
          <p:nvSpPr>
            <p:cNvPr id="14183" name="Google Shape;14183;p83"/>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83"/>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83"/>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3"/>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83"/>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8" name="Google Shape;14188;p83"/>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9" name="Google Shape;14189;p83"/>
          <p:cNvGrpSpPr/>
          <p:nvPr/>
        </p:nvGrpSpPr>
        <p:grpSpPr>
          <a:xfrm>
            <a:off x="2741264" y="3437213"/>
            <a:ext cx="330110" cy="308908"/>
            <a:chOff x="2766264" y="3394042"/>
            <a:chExt cx="294873" cy="275934"/>
          </a:xfrm>
        </p:grpSpPr>
        <p:sp>
          <p:nvSpPr>
            <p:cNvPr id="14190" name="Google Shape;14190;p83"/>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3"/>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3"/>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83"/>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4" name="Google Shape;14194;p83"/>
          <p:cNvGrpSpPr/>
          <p:nvPr/>
        </p:nvGrpSpPr>
        <p:grpSpPr>
          <a:xfrm>
            <a:off x="3189862" y="3435388"/>
            <a:ext cx="346406" cy="347552"/>
            <a:chOff x="3214972" y="3359188"/>
            <a:chExt cx="346406" cy="347552"/>
          </a:xfrm>
        </p:grpSpPr>
        <p:sp>
          <p:nvSpPr>
            <p:cNvPr id="14195" name="Google Shape;14195;p83"/>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83"/>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83"/>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3"/>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83"/>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83"/>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3"/>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3"/>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83"/>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3"/>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83"/>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83"/>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3"/>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83"/>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9" name="Google Shape;14209;p83"/>
          <p:cNvGrpSpPr/>
          <p:nvPr/>
        </p:nvGrpSpPr>
        <p:grpSpPr>
          <a:xfrm>
            <a:off x="4604196" y="3485393"/>
            <a:ext cx="367255" cy="244486"/>
            <a:chOff x="4629306" y="3409193"/>
            <a:chExt cx="367255" cy="244486"/>
          </a:xfrm>
        </p:grpSpPr>
        <p:sp>
          <p:nvSpPr>
            <p:cNvPr id="14210" name="Google Shape;14210;p83"/>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3"/>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3"/>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83"/>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83"/>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83"/>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3"/>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83"/>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83"/>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83"/>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0" name="Google Shape;14220;p83"/>
          <p:cNvGrpSpPr/>
          <p:nvPr/>
        </p:nvGrpSpPr>
        <p:grpSpPr>
          <a:xfrm>
            <a:off x="4168380" y="3426284"/>
            <a:ext cx="289939" cy="334661"/>
            <a:chOff x="4193490" y="3350084"/>
            <a:chExt cx="289939" cy="334661"/>
          </a:xfrm>
        </p:grpSpPr>
        <p:sp>
          <p:nvSpPr>
            <p:cNvPr id="14221" name="Google Shape;14221;p83"/>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3"/>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3"/>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83"/>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83"/>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83"/>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83"/>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83"/>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3"/>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83"/>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1" name="Google Shape;14231;p83"/>
          <p:cNvGrpSpPr/>
          <p:nvPr/>
        </p:nvGrpSpPr>
        <p:grpSpPr>
          <a:xfrm>
            <a:off x="6508171" y="3427430"/>
            <a:ext cx="357037" cy="357005"/>
            <a:chOff x="6533281" y="3351230"/>
            <a:chExt cx="357037" cy="357005"/>
          </a:xfrm>
        </p:grpSpPr>
        <p:sp>
          <p:nvSpPr>
            <p:cNvPr id="14232" name="Google Shape;14232;p83"/>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83"/>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83"/>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5" name="Google Shape;14235;p83"/>
          <p:cNvGrpSpPr/>
          <p:nvPr/>
        </p:nvGrpSpPr>
        <p:grpSpPr>
          <a:xfrm>
            <a:off x="6033331" y="3427430"/>
            <a:ext cx="357387" cy="357005"/>
            <a:chOff x="6058441" y="3351230"/>
            <a:chExt cx="357387" cy="357005"/>
          </a:xfrm>
        </p:grpSpPr>
        <p:sp>
          <p:nvSpPr>
            <p:cNvPr id="14236" name="Google Shape;14236;p83"/>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83"/>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8" name="Google Shape;14238;p83"/>
          <p:cNvGrpSpPr/>
          <p:nvPr/>
        </p:nvGrpSpPr>
        <p:grpSpPr>
          <a:xfrm>
            <a:off x="7932373" y="3427048"/>
            <a:ext cx="357387" cy="357387"/>
            <a:chOff x="7957483" y="3350848"/>
            <a:chExt cx="357387" cy="357387"/>
          </a:xfrm>
        </p:grpSpPr>
        <p:sp>
          <p:nvSpPr>
            <p:cNvPr id="14239" name="Google Shape;14239;p83"/>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83"/>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83"/>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2" name="Google Shape;14242;p83"/>
          <p:cNvGrpSpPr/>
          <p:nvPr/>
        </p:nvGrpSpPr>
        <p:grpSpPr>
          <a:xfrm>
            <a:off x="6982661" y="3427430"/>
            <a:ext cx="357387" cy="357005"/>
            <a:chOff x="7007771" y="3351230"/>
            <a:chExt cx="357387" cy="357005"/>
          </a:xfrm>
        </p:grpSpPr>
        <p:sp>
          <p:nvSpPr>
            <p:cNvPr id="14243" name="Google Shape;14243;p83"/>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3"/>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83"/>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83"/>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83"/>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8" name="Google Shape;14248;p83"/>
          <p:cNvGrpSpPr/>
          <p:nvPr/>
        </p:nvGrpSpPr>
        <p:grpSpPr>
          <a:xfrm>
            <a:off x="5083620" y="3427430"/>
            <a:ext cx="357005" cy="357005"/>
            <a:chOff x="5108729" y="3351230"/>
            <a:chExt cx="357005" cy="357005"/>
          </a:xfrm>
        </p:grpSpPr>
        <p:sp>
          <p:nvSpPr>
            <p:cNvPr id="14249" name="Google Shape;14249;p83"/>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83"/>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1" name="Google Shape;14251;p83"/>
          <p:cNvGrpSpPr/>
          <p:nvPr/>
        </p:nvGrpSpPr>
        <p:grpSpPr>
          <a:xfrm>
            <a:off x="5558459" y="3427430"/>
            <a:ext cx="357419" cy="357005"/>
            <a:chOff x="5583569" y="3351230"/>
            <a:chExt cx="357419" cy="357005"/>
          </a:xfrm>
        </p:grpSpPr>
        <p:sp>
          <p:nvSpPr>
            <p:cNvPr id="14252" name="Google Shape;14252;p83"/>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83"/>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4" name="Google Shape;14254;p83"/>
          <p:cNvGrpSpPr/>
          <p:nvPr/>
        </p:nvGrpSpPr>
        <p:grpSpPr>
          <a:xfrm>
            <a:off x="7457119" y="3427430"/>
            <a:ext cx="357419" cy="357005"/>
            <a:chOff x="7482229" y="3351230"/>
            <a:chExt cx="357419" cy="357005"/>
          </a:xfrm>
        </p:grpSpPr>
        <p:sp>
          <p:nvSpPr>
            <p:cNvPr id="14255" name="Google Shape;14255;p83"/>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83"/>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3"/>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83"/>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83"/>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0" name="Google Shape;14260;p83"/>
          <p:cNvGrpSpPr/>
          <p:nvPr/>
        </p:nvGrpSpPr>
        <p:grpSpPr>
          <a:xfrm>
            <a:off x="3739375" y="2966882"/>
            <a:ext cx="222874" cy="345737"/>
            <a:chOff x="3764485" y="2890682"/>
            <a:chExt cx="222874" cy="345737"/>
          </a:xfrm>
        </p:grpSpPr>
        <p:sp>
          <p:nvSpPr>
            <p:cNvPr id="14261" name="Google Shape;14261;p83"/>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83"/>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83"/>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4" name="Google Shape;14264;p83"/>
          <p:cNvGrpSpPr/>
          <p:nvPr/>
        </p:nvGrpSpPr>
        <p:grpSpPr>
          <a:xfrm>
            <a:off x="2213507" y="2984331"/>
            <a:ext cx="422596" cy="310382"/>
            <a:chOff x="2278533" y="2937377"/>
            <a:chExt cx="346788" cy="254704"/>
          </a:xfrm>
        </p:grpSpPr>
        <p:sp>
          <p:nvSpPr>
            <p:cNvPr id="14265" name="Google Shape;14265;p83"/>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83"/>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67" name="Google Shape;14267;p83"/>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8" name="Google Shape;14268;p83"/>
          <p:cNvGrpSpPr/>
          <p:nvPr/>
        </p:nvGrpSpPr>
        <p:grpSpPr>
          <a:xfrm>
            <a:off x="1811527" y="2967710"/>
            <a:ext cx="286152" cy="346438"/>
            <a:chOff x="1836637" y="2891510"/>
            <a:chExt cx="286152" cy="346438"/>
          </a:xfrm>
        </p:grpSpPr>
        <p:sp>
          <p:nvSpPr>
            <p:cNvPr id="14269" name="Google Shape;14269;p83"/>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83"/>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83"/>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2" name="Google Shape;14272;p83"/>
          <p:cNvGrpSpPr/>
          <p:nvPr/>
        </p:nvGrpSpPr>
        <p:grpSpPr>
          <a:xfrm>
            <a:off x="5560751" y="2982129"/>
            <a:ext cx="379764" cy="337684"/>
            <a:chOff x="5585861" y="2905929"/>
            <a:chExt cx="379764" cy="337684"/>
          </a:xfrm>
        </p:grpSpPr>
        <p:sp>
          <p:nvSpPr>
            <p:cNvPr id="14273" name="Google Shape;14273;p83"/>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83"/>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83"/>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83"/>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7" name="Google Shape;14277;p83"/>
          <p:cNvGrpSpPr/>
          <p:nvPr/>
        </p:nvGrpSpPr>
        <p:grpSpPr>
          <a:xfrm>
            <a:off x="1302566" y="2986680"/>
            <a:ext cx="347934" cy="310024"/>
            <a:chOff x="1327676" y="2910480"/>
            <a:chExt cx="347934" cy="310024"/>
          </a:xfrm>
        </p:grpSpPr>
        <p:sp>
          <p:nvSpPr>
            <p:cNvPr id="14278" name="Google Shape;14278;p83"/>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83"/>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83"/>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83"/>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83"/>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3" name="Google Shape;14283;p83"/>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4" name="Google Shape;14284;p83"/>
          <p:cNvGrpSpPr/>
          <p:nvPr/>
        </p:nvGrpSpPr>
        <p:grpSpPr>
          <a:xfrm>
            <a:off x="2728291" y="2945764"/>
            <a:ext cx="382828" cy="358601"/>
            <a:chOff x="2753373" y="2902523"/>
            <a:chExt cx="347552" cy="325557"/>
          </a:xfrm>
        </p:grpSpPr>
        <p:sp>
          <p:nvSpPr>
            <p:cNvPr id="14285" name="Google Shape;14285;p83"/>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83"/>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83"/>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83"/>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83"/>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83"/>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1" name="Google Shape;14291;p83"/>
          <p:cNvGrpSpPr/>
          <p:nvPr/>
        </p:nvGrpSpPr>
        <p:grpSpPr>
          <a:xfrm>
            <a:off x="823906" y="2979455"/>
            <a:ext cx="356655" cy="335425"/>
            <a:chOff x="849016" y="2903255"/>
            <a:chExt cx="356655" cy="335425"/>
          </a:xfrm>
        </p:grpSpPr>
        <p:sp>
          <p:nvSpPr>
            <p:cNvPr id="14292" name="Google Shape;14292;p83"/>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83"/>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83"/>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83"/>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83"/>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83"/>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83"/>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83"/>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83"/>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83"/>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83"/>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3" name="Google Shape;14303;p83"/>
          <p:cNvGrpSpPr/>
          <p:nvPr/>
        </p:nvGrpSpPr>
        <p:grpSpPr>
          <a:xfrm>
            <a:off x="4185823" y="3002977"/>
            <a:ext cx="280072" cy="275520"/>
            <a:chOff x="4210933" y="2926777"/>
            <a:chExt cx="280072" cy="275520"/>
          </a:xfrm>
        </p:grpSpPr>
        <p:sp>
          <p:nvSpPr>
            <p:cNvPr id="14304" name="Google Shape;14304;p83"/>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83"/>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83"/>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83"/>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83"/>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83"/>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83"/>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83"/>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83"/>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83"/>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83"/>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83"/>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83"/>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83"/>
          <p:cNvGrpSpPr/>
          <p:nvPr/>
        </p:nvGrpSpPr>
        <p:grpSpPr>
          <a:xfrm>
            <a:off x="4642106" y="2991582"/>
            <a:ext cx="320273" cy="318395"/>
            <a:chOff x="4667216" y="2915382"/>
            <a:chExt cx="320273" cy="318395"/>
          </a:xfrm>
        </p:grpSpPr>
        <p:sp>
          <p:nvSpPr>
            <p:cNvPr id="14318" name="Google Shape;14318;p83"/>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83"/>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83"/>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83"/>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83"/>
          <p:cNvGrpSpPr/>
          <p:nvPr/>
        </p:nvGrpSpPr>
        <p:grpSpPr>
          <a:xfrm>
            <a:off x="5145370" y="3010839"/>
            <a:ext cx="261929" cy="280550"/>
            <a:chOff x="5170480" y="2934639"/>
            <a:chExt cx="261929" cy="280550"/>
          </a:xfrm>
        </p:grpSpPr>
        <p:sp>
          <p:nvSpPr>
            <p:cNvPr id="14323" name="Google Shape;14323;p83"/>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83"/>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83"/>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83"/>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83"/>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83"/>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83"/>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0" name="Google Shape;14330;p83"/>
          <p:cNvGrpSpPr/>
          <p:nvPr/>
        </p:nvGrpSpPr>
        <p:grpSpPr>
          <a:xfrm>
            <a:off x="6044313" y="2968091"/>
            <a:ext cx="362321" cy="364231"/>
            <a:chOff x="6069423" y="2891892"/>
            <a:chExt cx="362321" cy="364231"/>
          </a:xfrm>
        </p:grpSpPr>
        <p:sp>
          <p:nvSpPr>
            <p:cNvPr id="14331" name="Google Shape;14331;p83"/>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83"/>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83"/>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83"/>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83"/>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83"/>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83"/>
          <p:cNvGrpSpPr/>
          <p:nvPr/>
        </p:nvGrpSpPr>
        <p:grpSpPr>
          <a:xfrm>
            <a:off x="6546845" y="2995370"/>
            <a:ext cx="308878" cy="311170"/>
            <a:chOff x="6571955" y="2919170"/>
            <a:chExt cx="308878" cy="311170"/>
          </a:xfrm>
        </p:grpSpPr>
        <p:sp>
          <p:nvSpPr>
            <p:cNvPr id="14338" name="Google Shape;14338;p83"/>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83"/>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83"/>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83"/>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83"/>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83"/>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83"/>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83"/>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83"/>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83"/>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8" name="Google Shape;14348;p83"/>
          <p:cNvGrpSpPr/>
          <p:nvPr/>
        </p:nvGrpSpPr>
        <p:grpSpPr>
          <a:xfrm>
            <a:off x="7474944" y="3010935"/>
            <a:ext cx="350576" cy="280454"/>
            <a:chOff x="7500054" y="2934735"/>
            <a:chExt cx="350576" cy="280454"/>
          </a:xfrm>
        </p:grpSpPr>
        <p:sp>
          <p:nvSpPr>
            <p:cNvPr id="14349" name="Google Shape;14349;p83"/>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83"/>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83"/>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83"/>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83"/>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83"/>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83"/>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83"/>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83"/>
          <p:cNvGrpSpPr/>
          <p:nvPr/>
        </p:nvGrpSpPr>
        <p:grpSpPr>
          <a:xfrm>
            <a:off x="6987570" y="2950862"/>
            <a:ext cx="332012" cy="355454"/>
            <a:chOff x="7055134" y="2919170"/>
            <a:chExt cx="290321" cy="310820"/>
          </a:xfrm>
        </p:grpSpPr>
        <p:sp>
          <p:nvSpPr>
            <p:cNvPr id="14358" name="Google Shape;14358;p83"/>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83"/>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83"/>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83"/>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83"/>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83"/>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83"/>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83"/>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83"/>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83"/>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83"/>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83"/>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83"/>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83"/>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2" name="Google Shape;14372;p83"/>
          <p:cNvGrpSpPr/>
          <p:nvPr/>
        </p:nvGrpSpPr>
        <p:grpSpPr>
          <a:xfrm>
            <a:off x="7960033" y="2976813"/>
            <a:ext cx="330109" cy="347552"/>
            <a:chOff x="7985143" y="2900613"/>
            <a:chExt cx="330109" cy="347552"/>
          </a:xfrm>
        </p:grpSpPr>
        <p:sp>
          <p:nvSpPr>
            <p:cNvPr id="14373" name="Google Shape;14373;p83"/>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83"/>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83"/>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83"/>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83"/>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83"/>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83"/>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83"/>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1" name="Google Shape;14381;p83"/>
          <p:cNvGrpSpPr/>
          <p:nvPr/>
        </p:nvGrpSpPr>
        <p:grpSpPr>
          <a:xfrm>
            <a:off x="7965731" y="2511426"/>
            <a:ext cx="354363" cy="353631"/>
            <a:chOff x="7990840" y="2435226"/>
            <a:chExt cx="354363" cy="353631"/>
          </a:xfrm>
        </p:grpSpPr>
        <p:sp>
          <p:nvSpPr>
            <p:cNvPr id="14382" name="Google Shape;14382;p83"/>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83"/>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83"/>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5" name="Google Shape;14385;p83"/>
          <p:cNvGrpSpPr/>
          <p:nvPr/>
        </p:nvGrpSpPr>
        <p:grpSpPr>
          <a:xfrm>
            <a:off x="1792207" y="2556530"/>
            <a:ext cx="350958" cy="263043"/>
            <a:chOff x="1817317" y="2480330"/>
            <a:chExt cx="350958" cy="263043"/>
          </a:xfrm>
        </p:grpSpPr>
        <p:sp>
          <p:nvSpPr>
            <p:cNvPr id="14386" name="Google Shape;14386;p83"/>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83"/>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83"/>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83"/>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83"/>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1" name="Google Shape;14391;p83"/>
          <p:cNvGrpSpPr/>
          <p:nvPr/>
        </p:nvGrpSpPr>
        <p:grpSpPr>
          <a:xfrm>
            <a:off x="1316617" y="2559549"/>
            <a:ext cx="419913" cy="308109"/>
            <a:chOff x="1341727" y="2483349"/>
            <a:chExt cx="419913" cy="308109"/>
          </a:xfrm>
        </p:grpSpPr>
        <p:sp>
          <p:nvSpPr>
            <p:cNvPr id="14392" name="Google Shape;14392;p83"/>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83"/>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83"/>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5" name="Google Shape;14395;p83"/>
          <p:cNvGrpSpPr/>
          <p:nvPr/>
        </p:nvGrpSpPr>
        <p:grpSpPr>
          <a:xfrm>
            <a:off x="829222" y="2523936"/>
            <a:ext cx="376358" cy="330109"/>
            <a:chOff x="854332" y="2447736"/>
            <a:chExt cx="376358" cy="330109"/>
          </a:xfrm>
        </p:grpSpPr>
        <p:sp>
          <p:nvSpPr>
            <p:cNvPr id="14396" name="Google Shape;14396;p83"/>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83"/>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83"/>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83"/>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83"/>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83"/>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83"/>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83"/>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4" name="Google Shape;14404;p83"/>
          <p:cNvGrpSpPr/>
          <p:nvPr/>
        </p:nvGrpSpPr>
        <p:grpSpPr>
          <a:xfrm>
            <a:off x="4181653" y="2527151"/>
            <a:ext cx="322151" cy="322374"/>
            <a:chOff x="4206763" y="2450951"/>
            <a:chExt cx="322151" cy="322374"/>
          </a:xfrm>
        </p:grpSpPr>
        <p:sp>
          <p:nvSpPr>
            <p:cNvPr id="14405" name="Google Shape;14405;p83"/>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83"/>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7" name="Google Shape;14407;p83"/>
          <p:cNvGrpSpPr/>
          <p:nvPr/>
        </p:nvGrpSpPr>
        <p:grpSpPr>
          <a:xfrm>
            <a:off x="7491236" y="2526259"/>
            <a:ext cx="327976" cy="324316"/>
            <a:chOff x="7528096" y="2450059"/>
            <a:chExt cx="327976" cy="324316"/>
          </a:xfrm>
        </p:grpSpPr>
        <p:sp>
          <p:nvSpPr>
            <p:cNvPr id="14408" name="Google Shape;14408;p83"/>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83"/>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83"/>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83"/>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83"/>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83"/>
          <p:cNvGrpSpPr/>
          <p:nvPr/>
        </p:nvGrpSpPr>
        <p:grpSpPr>
          <a:xfrm>
            <a:off x="7052019" y="2588742"/>
            <a:ext cx="282364" cy="198619"/>
            <a:chOff x="7077129" y="2512542"/>
            <a:chExt cx="282364" cy="198619"/>
          </a:xfrm>
        </p:grpSpPr>
        <p:sp>
          <p:nvSpPr>
            <p:cNvPr id="14414" name="Google Shape;14414;p83"/>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83"/>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83"/>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83"/>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83"/>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83"/>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0" name="Google Shape;14420;p83"/>
          <p:cNvGrpSpPr/>
          <p:nvPr/>
        </p:nvGrpSpPr>
        <p:grpSpPr>
          <a:xfrm>
            <a:off x="3700351" y="2520912"/>
            <a:ext cx="334279" cy="334661"/>
            <a:chOff x="3725461" y="2444712"/>
            <a:chExt cx="334279" cy="334661"/>
          </a:xfrm>
        </p:grpSpPr>
        <p:sp>
          <p:nvSpPr>
            <p:cNvPr id="14421" name="Google Shape;14421;p83"/>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83"/>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83"/>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83"/>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83"/>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83"/>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83"/>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8" name="Google Shape;14428;p83"/>
          <p:cNvGrpSpPr/>
          <p:nvPr/>
        </p:nvGrpSpPr>
        <p:grpSpPr>
          <a:xfrm>
            <a:off x="6552128" y="2533421"/>
            <a:ext cx="332019" cy="310788"/>
            <a:chOff x="6577238" y="2457221"/>
            <a:chExt cx="332019" cy="310788"/>
          </a:xfrm>
        </p:grpSpPr>
        <p:sp>
          <p:nvSpPr>
            <p:cNvPr id="14429" name="Google Shape;14429;p83"/>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83"/>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83"/>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83"/>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83"/>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83"/>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5" name="Google Shape;14435;p83"/>
          <p:cNvGrpSpPr/>
          <p:nvPr/>
        </p:nvGrpSpPr>
        <p:grpSpPr>
          <a:xfrm>
            <a:off x="2793451" y="2515978"/>
            <a:ext cx="247892" cy="346024"/>
            <a:chOff x="2818561" y="2439778"/>
            <a:chExt cx="247892" cy="346024"/>
          </a:xfrm>
        </p:grpSpPr>
        <p:sp>
          <p:nvSpPr>
            <p:cNvPr id="14436" name="Google Shape;14436;p83"/>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83"/>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83"/>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83"/>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83"/>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83"/>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83"/>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83"/>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83"/>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83"/>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83"/>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83"/>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8" name="Google Shape;14448;p83"/>
          <p:cNvGrpSpPr/>
          <p:nvPr/>
        </p:nvGrpSpPr>
        <p:grpSpPr>
          <a:xfrm>
            <a:off x="3182668" y="2550832"/>
            <a:ext cx="419933" cy="275170"/>
            <a:chOff x="3207778" y="2474632"/>
            <a:chExt cx="419933" cy="275170"/>
          </a:xfrm>
        </p:grpSpPr>
        <p:sp>
          <p:nvSpPr>
            <p:cNvPr id="14449" name="Google Shape;14449;p83"/>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83"/>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83"/>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83"/>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83"/>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83"/>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83"/>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83"/>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83"/>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83"/>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83"/>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83"/>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83"/>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83"/>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3" name="Google Shape;14463;p83"/>
          <p:cNvGrpSpPr/>
          <p:nvPr/>
        </p:nvGrpSpPr>
        <p:grpSpPr>
          <a:xfrm>
            <a:off x="6074265" y="2532275"/>
            <a:ext cx="337684" cy="314194"/>
            <a:chOff x="6099375" y="2456075"/>
            <a:chExt cx="337684" cy="314194"/>
          </a:xfrm>
        </p:grpSpPr>
        <p:sp>
          <p:nvSpPr>
            <p:cNvPr id="14464" name="Google Shape;14464;p83"/>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83"/>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6" name="Google Shape;14466;p83"/>
          <p:cNvGrpSpPr/>
          <p:nvPr/>
        </p:nvGrpSpPr>
        <p:grpSpPr>
          <a:xfrm>
            <a:off x="2287513" y="2544784"/>
            <a:ext cx="312698" cy="286534"/>
            <a:chOff x="2312623" y="2468584"/>
            <a:chExt cx="312698" cy="286534"/>
          </a:xfrm>
        </p:grpSpPr>
        <p:sp>
          <p:nvSpPr>
            <p:cNvPr id="14467" name="Google Shape;14467;p83"/>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83"/>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83"/>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0" name="Google Shape;14470;p83"/>
          <p:cNvGrpSpPr/>
          <p:nvPr/>
        </p:nvGrpSpPr>
        <p:grpSpPr>
          <a:xfrm>
            <a:off x="5593695" y="2517124"/>
            <a:ext cx="345292" cy="342618"/>
            <a:chOff x="5618805" y="2440924"/>
            <a:chExt cx="345292" cy="342618"/>
          </a:xfrm>
        </p:grpSpPr>
        <p:sp>
          <p:nvSpPr>
            <p:cNvPr id="14471" name="Google Shape;14471;p83"/>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83"/>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3"/>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3"/>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3"/>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6" name="Google Shape;14476;p83"/>
          <p:cNvGrpSpPr/>
          <p:nvPr/>
        </p:nvGrpSpPr>
        <p:grpSpPr>
          <a:xfrm>
            <a:off x="4628069" y="2522790"/>
            <a:ext cx="377886" cy="331255"/>
            <a:chOff x="4653179" y="2446590"/>
            <a:chExt cx="377886" cy="331255"/>
          </a:xfrm>
        </p:grpSpPr>
        <p:sp>
          <p:nvSpPr>
            <p:cNvPr id="14477" name="Google Shape;14477;p83"/>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83"/>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83"/>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83"/>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1" name="Google Shape;14481;p83"/>
          <p:cNvGrpSpPr/>
          <p:nvPr/>
        </p:nvGrpSpPr>
        <p:grpSpPr>
          <a:xfrm>
            <a:off x="5159407" y="2535681"/>
            <a:ext cx="252062" cy="305122"/>
            <a:chOff x="5184517" y="2459481"/>
            <a:chExt cx="252062" cy="305122"/>
          </a:xfrm>
        </p:grpSpPr>
        <p:sp>
          <p:nvSpPr>
            <p:cNvPr id="14482" name="Google Shape;14482;p83"/>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83"/>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83"/>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83"/>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83"/>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83"/>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8" name="Google Shape;14488;p83"/>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9" name="Google Shape;14489;p83"/>
          <p:cNvGrpSpPr/>
          <p:nvPr/>
        </p:nvGrpSpPr>
        <p:grpSpPr>
          <a:xfrm>
            <a:off x="6130349" y="2045308"/>
            <a:ext cx="249770" cy="363849"/>
            <a:chOff x="6155459" y="1969108"/>
            <a:chExt cx="249770" cy="363849"/>
          </a:xfrm>
        </p:grpSpPr>
        <p:sp>
          <p:nvSpPr>
            <p:cNvPr id="14490" name="Google Shape;14490;p83"/>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3"/>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3"/>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83"/>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83"/>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83"/>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83"/>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3"/>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3"/>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83"/>
          <p:cNvGrpSpPr/>
          <p:nvPr/>
        </p:nvGrpSpPr>
        <p:grpSpPr>
          <a:xfrm>
            <a:off x="2254919" y="2046804"/>
            <a:ext cx="353631" cy="354395"/>
            <a:chOff x="2280029" y="1970604"/>
            <a:chExt cx="353631" cy="354395"/>
          </a:xfrm>
        </p:grpSpPr>
        <p:sp>
          <p:nvSpPr>
            <p:cNvPr id="14500" name="Google Shape;14500;p83"/>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83"/>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3"/>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3"/>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4" name="Google Shape;14504;p83"/>
          <p:cNvGrpSpPr/>
          <p:nvPr/>
        </p:nvGrpSpPr>
        <p:grpSpPr>
          <a:xfrm>
            <a:off x="8039990" y="2076374"/>
            <a:ext cx="255086" cy="301685"/>
            <a:chOff x="8065100" y="2000174"/>
            <a:chExt cx="255086" cy="301685"/>
          </a:xfrm>
        </p:grpSpPr>
        <p:sp>
          <p:nvSpPr>
            <p:cNvPr id="14505" name="Google Shape;14505;p83"/>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83"/>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83"/>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83"/>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9" name="Google Shape;14509;p83"/>
          <p:cNvGrpSpPr/>
          <p:nvPr/>
        </p:nvGrpSpPr>
        <p:grpSpPr>
          <a:xfrm>
            <a:off x="6608595" y="2045308"/>
            <a:ext cx="249420" cy="363849"/>
            <a:chOff x="6633705" y="1969108"/>
            <a:chExt cx="249420" cy="363849"/>
          </a:xfrm>
        </p:grpSpPr>
        <p:sp>
          <p:nvSpPr>
            <p:cNvPr id="14510" name="Google Shape;14510;p83"/>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83"/>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83"/>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83"/>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83"/>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83"/>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83"/>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83"/>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8" name="Google Shape;14518;p83"/>
          <p:cNvGrpSpPr/>
          <p:nvPr/>
        </p:nvGrpSpPr>
        <p:grpSpPr>
          <a:xfrm>
            <a:off x="5185921" y="2045308"/>
            <a:ext cx="226661" cy="363467"/>
            <a:chOff x="5211031" y="1969108"/>
            <a:chExt cx="226661" cy="363467"/>
          </a:xfrm>
        </p:grpSpPr>
        <p:sp>
          <p:nvSpPr>
            <p:cNvPr id="14519" name="Google Shape;14519;p83"/>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83"/>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1" name="Google Shape;14521;p83"/>
          <p:cNvGrpSpPr/>
          <p:nvPr/>
        </p:nvGrpSpPr>
        <p:grpSpPr>
          <a:xfrm>
            <a:off x="3687842" y="2046804"/>
            <a:ext cx="354363" cy="354395"/>
            <a:chOff x="3712952" y="1970604"/>
            <a:chExt cx="354363" cy="354395"/>
          </a:xfrm>
        </p:grpSpPr>
        <p:sp>
          <p:nvSpPr>
            <p:cNvPr id="14522" name="Google Shape;14522;p83"/>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83"/>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83"/>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83"/>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83"/>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83"/>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83"/>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83"/>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83"/>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1" name="Google Shape;14531;p83"/>
          <p:cNvGrpSpPr/>
          <p:nvPr/>
        </p:nvGrpSpPr>
        <p:grpSpPr>
          <a:xfrm>
            <a:off x="3210329" y="2046804"/>
            <a:ext cx="354363" cy="354745"/>
            <a:chOff x="3235438" y="1970604"/>
            <a:chExt cx="354363" cy="354745"/>
          </a:xfrm>
        </p:grpSpPr>
        <p:sp>
          <p:nvSpPr>
            <p:cNvPr id="14532" name="Google Shape;14532;p83"/>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83"/>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83"/>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83"/>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83"/>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83"/>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83"/>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83"/>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83"/>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83"/>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83"/>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83"/>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83"/>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5" name="Google Shape;14545;p83"/>
          <p:cNvGrpSpPr/>
          <p:nvPr/>
        </p:nvGrpSpPr>
        <p:grpSpPr>
          <a:xfrm>
            <a:off x="1304475" y="2066125"/>
            <a:ext cx="341472" cy="335074"/>
            <a:chOff x="1329585" y="1989925"/>
            <a:chExt cx="341472" cy="335074"/>
          </a:xfrm>
        </p:grpSpPr>
        <p:sp>
          <p:nvSpPr>
            <p:cNvPr id="14546" name="Google Shape;14546;p83"/>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83"/>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83"/>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9" name="Google Shape;14549;p83"/>
          <p:cNvGrpSpPr/>
          <p:nvPr/>
        </p:nvGrpSpPr>
        <p:grpSpPr>
          <a:xfrm>
            <a:off x="5566761" y="2066106"/>
            <a:ext cx="416649" cy="325597"/>
            <a:chOff x="5626763" y="2013829"/>
            <a:chExt cx="351722" cy="274788"/>
          </a:xfrm>
        </p:grpSpPr>
        <p:sp>
          <p:nvSpPr>
            <p:cNvPr id="14550" name="Google Shape;14550;p83"/>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83"/>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83"/>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83"/>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83"/>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83"/>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83"/>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83"/>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83"/>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83"/>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0" name="Google Shape;14560;p83"/>
          <p:cNvGrpSpPr/>
          <p:nvPr/>
        </p:nvGrpSpPr>
        <p:grpSpPr>
          <a:xfrm>
            <a:off x="7551495" y="2060077"/>
            <a:ext cx="276698" cy="333133"/>
            <a:chOff x="7576605" y="1983877"/>
            <a:chExt cx="276698" cy="333133"/>
          </a:xfrm>
        </p:grpSpPr>
        <p:sp>
          <p:nvSpPr>
            <p:cNvPr id="14561" name="Google Shape;14561;p83"/>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83"/>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3" name="Google Shape;14563;p83"/>
          <p:cNvGrpSpPr/>
          <p:nvPr/>
        </p:nvGrpSpPr>
        <p:grpSpPr>
          <a:xfrm>
            <a:off x="828458" y="2051738"/>
            <a:ext cx="337334" cy="353599"/>
            <a:chOff x="853568" y="1975538"/>
            <a:chExt cx="337334" cy="353599"/>
          </a:xfrm>
        </p:grpSpPr>
        <p:sp>
          <p:nvSpPr>
            <p:cNvPr id="14564" name="Google Shape;14564;p83"/>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83"/>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83"/>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83"/>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8" name="Google Shape;14568;p83"/>
          <p:cNvGrpSpPr/>
          <p:nvPr/>
        </p:nvGrpSpPr>
        <p:grpSpPr>
          <a:xfrm>
            <a:off x="2733192" y="2085828"/>
            <a:ext cx="327085" cy="277080"/>
            <a:chOff x="2770052" y="2009628"/>
            <a:chExt cx="327085" cy="277080"/>
          </a:xfrm>
        </p:grpSpPr>
        <p:sp>
          <p:nvSpPr>
            <p:cNvPr id="14569" name="Google Shape;14569;p83"/>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83"/>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71" name="Google Shape;14571;p83"/>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72" name="Google Shape;14572;p83"/>
          <p:cNvGrpSpPr/>
          <p:nvPr/>
        </p:nvGrpSpPr>
        <p:grpSpPr>
          <a:xfrm>
            <a:off x="4170289" y="2046804"/>
            <a:ext cx="344878" cy="343573"/>
            <a:chOff x="4195399" y="1970604"/>
            <a:chExt cx="344878" cy="343573"/>
          </a:xfrm>
        </p:grpSpPr>
        <p:sp>
          <p:nvSpPr>
            <p:cNvPr id="14573" name="Google Shape;14573;p83"/>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83"/>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83"/>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83"/>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7" name="Google Shape;14577;p83"/>
          <p:cNvGrpSpPr/>
          <p:nvPr/>
        </p:nvGrpSpPr>
        <p:grpSpPr>
          <a:xfrm>
            <a:off x="4649681" y="2053647"/>
            <a:ext cx="344528" cy="344114"/>
            <a:chOff x="4674791" y="1977447"/>
            <a:chExt cx="344528" cy="344114"/>
          </a:xfrm>
        </p:grpSpPr>
        <p:sp>
          <p:nvSpPr>
            <p:cNvPr id="14578" name="Google Shape;14578;p83"/>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83"/>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83"/>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83"/>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83"/>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83"/>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83"/>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83"/>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83"/>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83"/>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83"/>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3"/>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83"/>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83"/>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83"/>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83"/>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83"/>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83"/>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83"/>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83"/>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83"/>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83"/>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83"/>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83"/>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83"/>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83"/>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4" name="Google Shape;14604;p83"/>
          <p:cNvGrpSpPr/>
          <p:nvPr/>
        </p:nvGrpSpPr>
        <p:grpSpPr>
          <a:xfrm>
            <a:off x="6058700" y="1623497"/>
            <a:ext cx="382819" cy="310788"/>
            <a:chOff x="6083810" y="1547297"/>
            <a:chExt cx="382819" cy="310788"/>
          </a:xfrm>
        </p:grpSpPr>
        <p:sp>
          <p:nvSpPr>
            <p:cNvPr id="14605" name="Google Shape;14605;p83"/>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83"/>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83"/>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83"/>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83"/>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83"/>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83"/>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83"/>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83"/>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83"/>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83"/>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83"/>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83"/>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83"/>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83"/>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83"/>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83"/>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83"/>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3" name="Google Shape;14623;p83"/>
          <p:cNvGrpSpPr/>
          <p:nvPr/>
        </p:nvGrpSpPr>
        <p:grpSpPr>
          <a:xfrm>
            <a:off x="6533190" y="1614393"/>
            <a:ext cx="382788" cy="328613"/>
            <a:chOff x="6558300" y="1538193"/>
            <a:chExt cx="382788" cy="328613"/>
          </a:xfrm>
        </p:grpSpPr>
        <p:sp>
          <p:nvSpPr>
            <p:cNvPr id="14624" name="Google Shape;14624;p83"/>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3"/>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6" name="Google Shape;14626;p83"/>
          <p:cNvGrpSpPr/>
          <p:nvPr/>
        </p:nvGrpSpPr>
        <p:grpSpPr>
          <a:xfrm>
            <a:off x="5168892" y="1587497"/>
            <a:ext cx="259605" cy="346024"/>
            <a:chOff x="5194002" y="1511297"/>
            <a:chExt cx="259605" cy="346024"/>
          </a:xfrm>
        </p:grpSpPr>
        <p:sp>
          <p:nvSpPr>
            <p:cNvPr id="14627" name="Google Shape;14627;p83"/>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83"/>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83"/>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83"/>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1" name="Google Shape;14631;p83"/>
          <p:cNvGrpSpPr/>
          <p:nvPr/>
        </p:nvGrpSpPr>
        <p:grpSpPr>
          <a:xfrm>
            <a:off x="1369631" y="1588261"/>
            <a:ext cx="252444" cy="351722"/>
            <a:chOff x="1394741" y="1512061"/>
            <a:chExt cx="252444" cy="351722"/>
          </a:xfrm>
        </p:grpSpPr>
        <p:sp>
          <p:nvSpPr>
            <p:cNvPr id="14632" name="Google Shape;14632;p83"/>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83"/>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83"/>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83"/>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83"/>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83"/>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83"/>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3"/>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3"/>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83"/>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83"/>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83"/>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83"/>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83"/>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83"/>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83"/>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83"/>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9" name="Google Shape;14649;p83"/>
          <p:cNvGrpSpPr/>
          <p:nvPr/>
        </p:nvGrpSpPr>
        <p:grpSpPr>
          <a:xfrm>
            <a:off x="829986" y="1580685"/>
            <a:ext cx="380910" cy="339594"/>
            <a:chOff x="855096" y="1504485"/>
            <a:chExt cx="380910" cy="339594"/>
          </a:xfrm>
        </p:grpSpPr>
        <p:sp>
          <p:nvSpPr>
            <p:cNvPr id="14650" name="Google Shape;14650;p83"/>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83"/>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3"/>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3"/>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83"/>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5" name="Google Shape;14655;p83"/>
          <p:cNvGrpSpPr/>
          <p:nvPr/>
        </p:nvGrpSpPr>
        <p:grpSpPr>
          <a:xfrm>
            <a:off x="1794466" y="1587879"/>
            <a:ext cx="352103" cy="352103"/>
            <a:chOff x="1819576" y="1511679"/>
            <a:chExt cx="352103" cy="352103"/>
          </a:xfrm>
        </p:grpSpPr>
        <p:sp>
          <p:nvSpPr>
            <p:cNvPr id="14656" name="Google Shape;14656;p83"/>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83"/>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83"/>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83"/>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0" name="Google Shape;14660;p83"/>
          <p:cNvGrpSpPr/>
          <p:nvPr/>
        </p:nvGrpSpPr>
        <p:grpSpPr>
          <a:xfrm>
            <a:off x="5595987" y="1576961"/>
            <a:ext cx="371424" cy="355446"/>
            <a:chOff x="5621097" y="1500761"/>
            <a:chExt cx="371424" cy="355446"/>
          </a:xfrm>
        </p:grpSpPr>
        <p:sp>
          <p:nvSpPr>
            <p:cNvPr id="14661" name="Google Shape;14661;p83"/>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83"/>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83"/>
          <p:cNvGrpSpPr/>
          <p:nvPr/>
        </p:nvGrpSpPr>
        <p:grpSpPr>
          <a:xfrm>
            <a:off x="4645129" y="1617799"/>
            <a:ext cx="359679" cy="321833"/>
            <a:chOff x="4670239" y="1541599"/>
            <a:chExt cx="359679" cy="321833"/>
          </a:xfrm>
        </p:grpSpPr>
        <p:sp>
          <p:nvSpPr>
            <p:cNvPr id="14664" name="Google Shape;14664;p83"/>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83"/>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83"/>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83"/>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83"/>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83"/>
          <p:cNvGrpSpPr/>
          <p:nvPr/>
        </p:nvGrpSpPr>
        <p:grpSpPr>
          <a:xfrm>
            <a:off x="4187319" y="1578585"/>
            <a:ext cx="321037" cy="353822"/>
            <a:chOff x="4212429" y="1502385"/>
            <a:chExt cx="321037" cy="353822"/>
          </a:xfrm>
        </p:grpSpPr>
        <p:sp>
          <p:nvSpPr>
            <p:cNvPr id="14670" name="Google Shape;14670;p83"/>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83"/>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83"/>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3"/>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4" name="Google Shape;14674;p83"/>
          <p:cNvGrpSpPr/>
          <p:nvPr/>
        </p:nvGrpSpPr>
        <p:grpSpPr>
          <a:xfrm>
            <a:off x="2277678" y="1582181"/>
            <a:ext cx="336188" cy="335425"/>
            <a:chOff x="2302788" y="1505981"/>
            <a:chExt cx="336188" cy="335425"/>
          </a:xfrm>
        </p:grpSpPr>
        <p:sp>
          <p:nvSpPr>
            <p:cNvPr id="14675" name="Google Shape;14675;p83"/>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83"/>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83"/>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83"/>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83"/>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83"/>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83"/>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83"/>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83"/>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83"/>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83"/>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83"/>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83"/>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83"/>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83"/>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83"/>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83"/>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2" name="Google Shape;14692;p83"/>
          <p:cNvGrpSpPr/>
          <p:nvPr/>
        </p:nvGrpSpPr>
        <p:grpSpPr>
          <a:xfrm>
            <a:off x="2755191" y="1598096"/>
            <a:ext cx="333133" cy="321037"/>
            <a:chOff x="2780301" y="1521896"/>
            <a:chExt cx="333133" cy="321037"/>
          </a:xfrm>
        </p:grpSpPr>
        <p:sp>
          <p:nvSpPr>
            <p:cNvPr id="14693" name="Google Shape;14693;p83"/>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83"/>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83"/>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83"/>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83"/>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83"/>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83"/>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83"/>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83"/>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83"/>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83"/>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83"/>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83"/>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83"/>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83"/>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83"/>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83"/>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83"/>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83"/>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83"/>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3" name="Google Shape;14713;p83"/>
          <p:cNvGrpSpPr/>
          <p:nvPr/>
        </p:nvGrpSpPr>
        <p:grpSpPr>
          <a:xfrm>
            <a:off x="3291049" y="1591285"/>
            <a:ext cx="211892" cy="339594"/>
            <a:chOff x="3316159" y="1515085"/>
            <a:chExt cx="211892" cy="339594"/>
          </a:xfrm>
        </p:grpSpPr>
        <p:sp>
          <p:nvSpPr>
            <p:cNvPr id="14714" name="Google Shape;14714;p83"/>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83"/>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3"/>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7" name="Google Shape;14717;p83"/>
            <p:cNvGrpSpPr/>
            <p:nvPr/>
          </p:nvGrpSpPr>
          <p:grpSpPr>
            <a:xfrm>
              <a:off x="3316159" y="1515085"/>
              <a:ext cx="211892" cy="339594"/>
              <a:chOff x="3316159" y="1515085"/>
              <a:chExt cx="211892" cy="339594"/>
            </a:xfrm>
          </p:grpSpPr>
          <p:sp>
            <p:nvSpPr>
              <p:cNvPr id="14718" name="Google Shape;14718;p83"/>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83"/>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83"/>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83"/>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83"/>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83"/>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24" name="Google Shape;14724;p83"/>
          <p:cNvGrpSpPr/>
          <p:nvPr/>
        </p:nvGrpSpPr>
        <p:grpSpPr>
          <a:xfrm>
            <a:off x="3691248" y="1620855"/>
            <a:ext cx="361971" cy="314958"/>
            <a:chOff x="3716358" y="1544655"/>
            <a:chExt cx="361971" cy="314958"/>
          </a:xfrm>
        </p:grpSpPr>
        <p:sp>
          <p:nvSpPr>
            <p:cNvPr id="14725" name="Google Shape;14725;p83"/>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83"/>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83"/>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83"/>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83"/>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0" name="Google Shape;14730;p83"/>
            <p:cNvGrpSpPr/>
            <p:nvPr/>
          </p:nvGrpSpPr>
          <p:grpSpPr>
            <a:xfrm>
              <a:off x="3716358" y="1544655"/>
              <a:ext cx="361971" cy="314958"/>
              <a:chOff x="3716358" y="1544655"/>
              <a:chExt cx="361971" cy="314958"/>
            </a:xfrm>
          </p:grpSpPr>
          <p:sp>
            <p:nvSpPr>
              <p:cNvPr id="14731" name="Google Shape;14731;p83"/>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83"/>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83"/>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83"/>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83"/>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36" name="Google Shape;14736;p83"/>
          <p:cNvGrpSpPr/>
          <p:nvPr/>
        </p:nvGrpSpPr>
        <p:grpSpPr>
          <a:xfrm>
            <a:off x="6986814" y="1633752"/>
            <a:ext cx="499533" cy="305136"/>
            <a:chOff x="7009649" y="1541981"/>
            <a:chExt cx="524940" cy="320655"/>
          </a:xfrm>
        </p:grpSpPr>
        <p:sp>
          <p:nvSpPr>
            <p:cNvPr id="14737" name="Google Shape;14737;p83"/>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83"/>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83"/>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83"/>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83"/>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83"/>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83"/>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83"/>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5" name="Google Shape;14745;p83"/>
          <p:cNvGrpSpPr/>
          <p:nvPr/>
        </p:nvGrpSpPr>
        <p:grpSpPr>
          <a:xfrm>
            <a:off x="8008924" y="1594309"/>
            <a:ext cx="282746" cy="340358"/>
            <a:chOff x="8034034" y="1518109"/>
            <a:chExt cx="282746" cy="340358"/>
          </a:xfrm>
        </p:grpSpPr>
        <p:sp>
          <p:nvSpPr>
            <p:cNvPr id="14746" name="Google Shape;14746;p83"/>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83"/>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83"/>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83"/>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83"/>
          <p:cNvGrpSpPr/>
          <p:nvPr/>
        </p:nvGrpSpPr>
        <p:grpSpPr>
          <a:xfrm>
            <a:off x="7557192" y="1576134"/>
            <a:ext cx="369133" cy="360411"/>
            <a:chOff x="7582302" y="1499934"/>
            <a:chExt cx="369133" cy="360411"/>
          </a:xfrm>
        </p:grpSpPr>
        <p:sp>
          <p:nvSpPr>
            <p:cNvPr id="14751" name="Google Shape;14751;p83"/>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83"/>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83"/>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83"/>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83"/>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6" name="Google Shape;14756;p83"/>
          <p:cNvGrpSpPr/>
          <p:nvPr/>
        </p:nvGrpSpPr>
        <p:grpSpPr>
          <a:xfrm>
            <a:off x="6170979" y="3893352"/>
            <a:ext cx="346056" cy="345674"/>
            <a:chOff x="2238181" y="4120624"/>
            <a:chExt cx="346056" cy="345674"/>
          </a:xfrm>
        </p:grpSpPr>
        <p:grpSp>
          <p:nvGrpSpPr>
            <p:cNvPr id="14757" name="Google Shape;14757;p83"/>
            <p:cNvGrpSpPr/>
            <p:nvPr/>
          </p:nvGrpSpPr>
          <p:grpSpPr>
            <a:xfrm>
              <a:off x="2309155" y="4177413"/>
              <a:ext cx="203862" cy="231903"/>
              <a:chOff x="1512725" y="258500"/>
              <a:chExt cx="4570900" cy="5199625"/>
            </a:xfrm>
          </p:grpSpPr>
          <p:sp>
            <p:nvSpPr>
              <p:cNvPr id="14758" name="Google Shape;14758;p83"/>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83"/>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0" name="Google Shape;14760;p83"/>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1" name="Google Shape;14761;p8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3" name="Shape 1323"/>
        <p:cNvGrpSpPr/>
        <p:nvPr/>
      </p:nvGrpSpPr>
      <p:grpSpPr>
        <a:xfrm>
          <a:off x="0" y="0"/>
          <a:ext cx="0" cy="0"/>
          <a:chOff x="0" y="0"/>
          <a:chExt cx="0" cy="0"/>
        </a:xfrm>
      </p:grpSpPr>
      <p:sp>
        <p:nvSpPr>
          <p:cNvPr id="1324" name="Google Shape;1324;p39"/>
          <p:cNvSpPr/>
          <p:nvPr/>
        </p:nvSpPr>
        <p:spPr>
          <a:xfrm rot="5400000">
            <a:off x="1496537"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9"/>
          <p:cNvSpPr/>
          <p:nvPr/>
        </p:nvSpPr>
        <p:spPr>
          <a:xfrm rot="5400000">
            <a:off x="4093948"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9"/>
          <p:cNvSpPr/>
          <p:nvPr/>
        </p:nvSpPr>
        <p:spPr>
          <a:xfrm rot="5400000">
            <a:off x="6691361"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ARE WE WORKING ON?</a:t>
            </a:r>
            <a:endParaRPr/>
          </a:p>
        </p:txBody>
      </p:sp>
      <p:sp>
        <p:nvSpPr>
          <p:cNvPr id="1328" name="Google Shape;1328;p39"/>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1329" name="Google Shape;1329;p39"/>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330" name="Google Shape;1330;p39"/>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331" name="Google Shape;1331;p39"/>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DEVELOP</a:t>
            </a:r>
            <a:endParaRPr/>
          </a:p>
        </p:txBody>
      </p:sp>
      <p:sp>
        <p:nvSpPr>
          <p:cNvPr id="1332" name="Google Shape;1332;p39"/>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IMPROVE</a:t>
            </a:r>
            <a:endParaRPr/>
          </a:p>
        </p:txBody>
      </p:sp>
      <p:sp>
        <p:nvSpPr>
          <p:cNvPr id="1333" name="Google Shape;1333;p39"/>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EXCELL</a:t>
            </a:r>
            <a:endParaRPr/>
          </a:p>
        </p:txBody>
      </p:sp>
      <p:grpSp>
        <p:nvGrpSpPr>
          <p:cNvPr id="1334" name="Google Shape;1334;p39"/>
          <p:cNvGrpSpPr/>
          <p:nvPr/>
        </p:nvGrpSpPr>
        <p:grpSpPr>
          <a:xfrm>
            <a:off x="1708816" y="1793256"/>
            <a:ext cx="531542" cy="602023"/>
            <a:chOff x="4020665" y="1431080"/>
            <a:chExt cx="531542" cy="602023"/>
          </a:xfrm>
        </p:grpSpPr>
        <p:sp>
          <p:nvSpPr>
            <p:cNvPr id="1335" name="Google Shape;1335;p39"/>
            <p:cNvSpPr/>
            <p:nvPr/>
          </p:nvSpPr>
          <p:spPr>
            <a:xfrm>
              <a:off x="4094363" y="1495524"/>
              <a:ext cx="457844" cy="537579"/>
            </a:xfrm>
            <a:custGeom>
              <a:rect b="b" l="l" r="r" t="t"/>
              <a:pathLst>
                <a:path extrusionOk="0" h="16208" w="13804">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9"/>
            <p:cNvSpPr/>
            <p:nvPr/>
          </p:nvSpPr>
          <p:spPr>
            <a:xfrm>
              <a:off x="4374363" y="1552008"/>
              <a:ext cx="121758" cy="122587"/>
            </a:xfrm>
            <a:custGeom>
              <a:rect b="b" l="l" r="r" t="t"/>
              <a:pathLst>
                <a:path extrusionOk="0" h="3696" w="3671">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9"/>
            <p:cNvSpPr/>
            <p:nvPr/>
          </p:nvSpPr>
          <p:spPr>
            <a:xfrm>
              <a:off x="4404413" y="1582290"/>
              <a:ext cx="61658" cy="62023"/>
            </a:xfrm>
            <a:custGeom>
              <a:rect b="b" l="l" r="r" t="t"/>
              <a:pathLst>
                <a:path extrusionOk="0" h="1870" w="1859">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9"/>
            <p:cNvSpPr/>
            <p:nvPr/>
          </p:nvSpPr>
          <p:spPr>
            <a:xfrm>
              <a:off x="4271843" y="1668559"/>
              <a:ext cx="51808" cy="115854"/>
            </a:xfrm>
            <a:custGeom>
              <a:rect b="b" l="l" r="r" t="t"/>
              <a:pathLst>
                <a:path extrusionOk="0" h="3493" w="1562">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9"/>
            <p:cNvSpPr/>
            <p:nvPr/>
          </p:nvSpPr>
          <p:spPr>
            <a:xfrm>
              <a:off x="4288891" y="1431080"/>
              <a:ext cx="17678" cy="42255"/>
            </a:xfrm>
            <a:custGeom>
              <a:rect b="b" l="l" r="r" t="t"/>
              <a:pathLst>
                <a:path extrusionOk="0" h="1274" w="533">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9"/>
            <p:cNvSpPr/>
            <p:nvPr/>
          </p:nvSpPr>
          <p:spPr>
            <a:xfrm>
              <a:off x="4209985" y="1443252"/>
              <a:ext cx="26766" cy="41194"/>
            </a:xfrm>
            <a:custGeom>
              <a:rect b="b" l="l" r="r" t="t"/>
              <a:pathLst>
                <a:path extrusionOk="0" h="1242" w="807">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9"/>
            <p:cNvSpPr/>
            <p:nvPr/>
          </p:nvSpPr>
          <p:spPr>
            <a:xfrm>
              <a:off x="4138675" y="1477348"/>
              <a:ext cx="33566" cy="38209"/>
            </a:xfrm>
            <a:custGeom>
              <a:rect b="b" l="l" r="r" t="t"/>
              <a:pathLst>
                <a:path extrusionOk="0" h="1152" w="1012">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9"/>
            <p:cNvSpPr/>
            <p:nvPr/>
          </p:nvSpPr>
          <p:spPr>
            <a:xfrm>
              <a:off x="4080466" y="1530516"/>
              <a:ext cx="38574" cy="33433"/>
            </a:xfrm>
            <a:custGeom>
              <a:rect b="b" l="l" r="r" t="t"/>
              <a:pathLst>
                <a:path extrusionOk="0" h="1008" w="1163">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9"/>
            <p:cNvSpPr/>
            <p:nvPr/>
          </p:nvSpPr>
          <p:spPr>
            <a:xfrm>
              <a:off x="4039604" y="1598244"/>
              <a:ext cx="42587" cy="27363"/>
            </a:xfrm>
            <a:custGeom>
              <a:rect b="b" l="l" r="r" t="t"/>
              <a:pathLst>
                <a:path extrusionOk="0" h="825" w="1284">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9"/>
            <p:cNvSpPr/>
            <p:nvPr/>
          </p:nvSpPr>
          <p:spPr>
            <a:xfrm>
              <a:off x="4020665" y="1674861"/>
              <a:ext cx="42985" cy="20464"/>
            </a:xfrm>
            <a:custGeom>
              <a:rect b="b" l="l" r="r" t="t"/>
              <a:pathLst>
                <a:path extrusionOk="0" h="617" w="1296">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9"/>
            <p:cNvSpPr/>
            <p:nvPr/>
          </p:nvSpPr>
          <p:spPr>
            <a:xfrm>
              <a:off x="4023584" y="1749587"/>
              <a:ext cx="43217" cy="21990"/>
            </a:xfrm>
            <a:custGeom>
              <a:rect b="b" l="l" r="r" t="t"/>
              <a:pathLst>
                <a:path extrusionOk="0" h="663" w="1303">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9"/>
            <p:cNvSpPr/>
            <p:nvPr/>
          </p:nvSpPr>
          <p:spPr>
            <a:xfrm>
              <a:off x="4048625" y="1817647"/>
              <a:ext cx="42023" cy="28723"/>
            </a:xfrm>
            <a:custGeom>
              <a:rect b="b" l="l" r="r" t="t"/>
              <a:pathLst>
                <a:path extrusionOk="0" h="866" w="1267">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9"/>
            <p:cNvSpPr/>
            <p:nvPr/>
          </p:nvSpPr>
          <p:spPr>
            <a:xfrm>
              <a:off x="4094861" y="1876121"/>
              <a:ext cx="37313" cy="34594"/>
            </a:xfrm>
            <a:custGeom>
              <a:rect b="b" l="l" r="r" t="t"/>
              <a:pathLst>
                <a:path extrusionOk="0" h="1043" w="1125">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9"/>
            <p:cNvSpPr/>
            <p:nvPr/>
          </p:nvSpPr>
          <p:spPr>
            <a:xfrm>
              <a:off x="4190814" y="1648659"/>
              <a:ext cx="51841" cy="52371"/>
            </a:xfrm>
            <a:custGeom>
              <a:rect b="b" l="l" r="r" t="t"/>
              <a:pathLst>
                <a:path extrusionOk="0" h="1579" w="1563">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9"/>
            <p:cNvSpPr/>
            <p:nvPr/>
          </p:nvSpPr>
          <p:spPr>
            <a:xfrm>
              <a:off x="4231047" y="1581063"/>
              <a:ext cx="51841" cy="52405"/>
            </a:xfrm>
            <a:custGeom>
              <a:rect b="b" l="l" r="r" t="t"/>
              <a:pathLst>
                <a:path extrusionOk="0" h="1580" w="1563">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39"/>
          <p:cNvGrpSpPr/>
          <p:nvPr/>
        </p:nvGrpSpPr>
        <p:grpSpPr>
          <a:xfrm>
            <a:off x="4276642" y="1793289"/>
            <a:ext cx="590713" cy="601957"/>
            <a:chOff x="1230449" y="2288393"/>
            <a:chExt cx="590713" cy="601957"/>
          </a:xfrm>
        </p:grpSpPr>
        <p:sp>
          <p:nvSpPr>
            <p:cNvPr id="1351" name="Google Shape;1351;p39"/>
            <p:cNvSpPr/>
            <p:nvPr/>
          </p:nvSpPr>
          <p:spPr>
            <a:xfrm>
              <a:off x="1293202" y="2564645"/>
              <a:ext cx="80995" cy="55556"/>
            </a:xfrm>
            <a:custGeom>
              <a:rect b="b" l="l" r="r" t="t"/>
              <a:pathLst>
                <a:path extrusionOk="0" h="1675" w="2442">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9"/>
            <p:cNvSpPr/>
            <p:nvPr/>
          </p:nvSpPr>
          <p:spPr>
            <a:xfrm>
              <a:off x="1327796" y="2667796"/>
              <a:ext cx="129287" cy="53798"/>
            </a:xfrm>
            <a:custGeom>
              <a:rect b="b" l="l" r="r" t="t"/>
              <a:pathLst>
                <a:path extrusionOk="0" h="1622" w="3898">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9"/>
            <p:cNvSpPr/>
            <p:nvPr/>
          </p:nvSpPr>
          <p:spPr>
            <a:xfrm>
              <a:off x="1474695" y="2667796"/>
              <a:ext cx="54229" cy="17645"/>
            </a:xfrm>
            <a:custGeom>
              <a:rect b="b" l="l" r="r" t="t"/>
              <a:pathLst>
                <a:path extrusionOk="0" h="532" w="1635">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9"/>
            <p:cNvSpPr/>
            <p:nvPr/>
          </p:nvSpPr>
          <p:spPr>
            <a:xfrm>
              <a:off x="1394429" y="2496453"/>
              <a:ext cx="72504" cy="72206"/>
            </a:xfrm>
            <a:custGeom>
              <a:rect b="b" l="l" r="r" t="t"/>
              <a:pathLst>
                <a:path extrusionOk="0" h="2177" w="2186">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9"/>
            <p:cNvSpPr/>
            <p:nvPr/>
          </p:nvSpPr>
          <p:spPr>
            <a:xfrm>
              <a:off x="1400798" y="2363053"/>
              <a:ext cx="49585" cy="45141"/>
            </a:xfrm>
            <a:custGeom>
              <a:rect b="b" l="l" r="r" t="t"/>
              <a:pathLst>
                <a:path extrusionOk="0" h="1361" w="1495">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9"/>
            <p:cNvSpPr/>
            <p:nvPr/>
          </p:nvSpPr>
          <p:spPr>
            <a:xfrm>
              <a:off x="1403351" y="2707033"/>
              <a:ext cx="52902" cy="87761"/>
            </a:xfrm>
            <a:custGeom>
              <a:rect b="b" l="l" r="r" t="t"/>
              <a:pathLst>
                <a:path extrusionOk="0" h="2646" w="1595">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9"/>
            <p:cNvSpPr/>
            <p:nvPr/>
          </p:nvSpPr>
          <p:spPr>
            <a:xfrm>
              <a:off x="1493600" y="2499405"/>
              <a:ext cx="47695" cy="77413"/>
            </a:xfrm>
            <a:custGeom>
              <a:rect b="b" l="l" r="r" t="t"/>
              <a:pathLst>
                <a:path extrusionOk="0" h="2334" w="1438">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9"/>
            <p:cNvSpPr/>
            <p:nvPr/>
          </p:nvSpPr>
          <p:spPr>
            <a:xfrm>
              <a:off x="1338244" y="2443319"/>
              <a:ext cx="62919" cy="107761"/>
            </a:xfrm>
            <a:custGeom>
              <a:rect b="b" l="l" r="r" t="t"/>
              <a:pathLst>
                <a:path extrusionOk="0" h="3249" w="1897">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9"/>
            <p:cNvSpPr/>
            <p:nvPr/>
          </p:nvSpPr>
          <p:spPr>
            <a:xfrm>
              <a:off x="1731544" y="2442954"/>
              <a:ext cx="60166" cy="59934"/>
            </a:xfrm>
            <a:custGeom>
              <a:rect b="b" l="l" r="r" t="t"/>
              <a:pathLst>
                <a:path extrusionOk="0" h="1807" w="1814">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9"/>
            <p:cNvSpPr/>
            <p:nvPr/>
          </p:nvSpPr>
          <p:spPr>
            <a:xfrm>
              <a:off x="1761030" y="2668626"/>
              <a:ext cx="60133" cy="59934"/>
            </a:xfrm>
            <a:custGeom>
              <a:rect b="b" l="l" r="r" t="t"/>
              <a:pathLst>
                <a:path extrusionOk="0" h="1807" w="1813">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9"/>
            <p:cNvSpPr/>
            <p:nvPr/>
          </p:nvSpPr>
          <p:spPr>
            <a:xfrm>
              <a:off x="1725408" y="2546768"/>
              <a:ext cx="77280" cy="76119"/>
            </a:xfrm>
            <a:custGeom>
              <a:rect b="b" l="l" r="r" t="t"/>
              <a:pathLst>
                <a:path extrusionOk="0" h="2295" w="233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9"/>
            <p:cNvSpPr/>
            <p:nvPr/>
          </p:nvSpPr>
          <p:spPr>
            <a:xfrm>
              <a:off x="1722655" y="2760698"/>
              <a:ext cx="60133" cy="59934"/>
            </a:xfrm>
            <a:custGeom>
              <a:rect b="b" l="l" r="r" t="t"/>
              <a:pathLst>
                <a:path extrusionOk="0" h="1807" w="1813">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9"/>
            <p:cNvSpPr/>
            <p:nvPr/>
          </p:nvSpPr>
          <p:spPr>
            <a:xfrm>
              <a:off x="1230449" y="2288393"/>
              <a:ext cx="510547" cy="601957"/>
            </a:xfrm>
            <a:custGeom>
              <a:rect b="b" l="l" r="r" t="t"/>
              <a:pathLst>
                <a:path extrusionOk="0" h="18149" w="15393">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39"/>
          <p:cNvGrpSpPr/>
          <p:nvPr/>
        </p:nvGrpSpPr>
        <p:grpSpPr>
          <a:xfrm>
            <a:off x="6876691" y="1793256"/>
            <a:ext cx="585440" cy="602023"/>
            <a:chOff x="1888890" y="3144712"/>
            <a:chExt cx="585440" cy="602023"/>
          </a:xfrm>
        </p:grpSpPr>
        <p:sp>
          <p:nvSpPr>
            <p:cNvPr id="1365" name="Google Shape;1365;p39"/>
            <p:cNvSpPr/>
            <p:nvPr/>
          </p:nvSpPr>
          <p:spPr>
            <a:xfrm>
              <a:off x="2170085" y="3159206"/>
              <a:ext cx="53532" cy="53499"/>
            </a:xfrm>
            <a:custGeom>
              <a:rect b="b" l="l" r="r" t="t"/>
              <a:pathLst>
                <a:path extrusionOk="0" h="1613" w="1614">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9"/>
            <p:cNvSpPr/>
            <p:nvPr/>
          </p:nvSpPr>
          <p:spPr>
            <a:xfrm>
              <a:off x="1981726" y="3530782"/>
              <a:ext cx="53532" cy="53532"/>
            </a:xfrm>
            <a:custGeom>
              <a:rect b="b" l="l" r="r" t="t"/>
              <a:pathLst>
                <a:path extrusionOk="0" h="1614" w="1614">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9"/>
            <p:cNvSpPr/>
            <p:nvPr/>
          </p:nvSpPr>
          <p:spPr>
            <a:xfrm>
              <a:off x="1915424" y="3185475"/>
              <a:ext cx="53532" cy="53532"/>
            </a:xfrm>
            <a:custGeom>
              <a:rect b="b" l="l" r="r" t="t"/>
              <a:pathLst>
                <a:path extrusionOk="0" h="1614" w="1614">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9"/>
            <p:cNvSpPr/>
            <p:nvPr/>
          </p:nvSpPr>
          <p:spPr>
            <a:xfrm>
              <a:off x="1920565" y="3144712"/>
              <a:ext cx="553765" cy="602023"/>
            </a:xfrm>
            <a:custGeom>
              <a:rect b="b" l="l" r="r" t="t"/>
              <a:pathLst>
                <a:path extrusionOk="0" h="18151" w="16696">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9"/>
            <p:cNvSpPr/>
            <p:nvPr/>
          </p:nvSpPr>
          <p:spPr>
            <a:xfrm>
              <a:off x="2083584" y="3504447"/>
              <a:ext cx="70381" cy="70348"/>
            </a:xfrm>
            <a:custGeom>
              <a:rect b="b" l="l" r="r" t="t"/>
              <a:pathLst>
                <a:path extrusionOk="0" h="2121" w="2122">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9"/>
            <p:cNvSpPr/>
            <p:nvPr/>
          </p:nvSpPr>
          <p:spPr>
            <a:xfrm>
              <a:off x="1888890" y="3314662"/>
              <a:ext cx="83449" cy="63350"/>
            </a:xfrm>
            <a:custGeom>
              <a:rect b="b" l="l" r="r" t="t"/>
              <a:pathLst>
                <a:path extrusionOk="0" h="1910" w="2516">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9"/>
            <p:cNvSpPr/>
            <p:nvPr/>
          </p:nvSpPr>
          <p:spPr>
            <a:xfrm>
              <a:off x="2293368" y="3432705"/>
              <a:ext cx="100896" cy="53035"/>
            </a:xfrm>
            <a:custGeom>
              <a:rect b="b" l="l" r="r" t="t"/>
              <a:pathLst>
                <a:path extrusionOk="0" h="1599" w="3042">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39"/>
          <p:cNvGrpSpPr/>
          <p:nvPr/>
        </p:nvGrpSpPr>
        <p:grpSpPr>
          <a:xfrm>
            <a:off x="8219800" y="2094550"/>
            <a:ext cx="76825" cy="76800"/>
            <a:chOff x="3104875" y="1099400"/>
            <a:chExt cx="76825" cy="76800"/>
          </a:xfrm>
        </p:grpSpPr>
        <p:sp>
          <p:nvSpPr>
            <p:cNvPr id="1373" name="Google Shape;1373;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39"/>
          <p:cNvGrpSpPr/>
          <p:nvPr/>
        </p:nvGrpSpPr>
        <p:grpSpPr>
          <a:xfrm rot="1891135">
            <a:off x="2771537" y="4334818"/>
            <a:ext cx="76828" cy="76803"/>
            <a:chOff x="3104875" y="1099400"/>
            <a:chExt cx="76825" cy="76800"/>
          </a:xfrm>
        </p:grpSpPr>
        <p:sp>
          <p:nvSpPr>
            <p:cNvPr id="1376" name="Google Shape;1376;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39"/>
          <p:cNvGrpSpPr/>
          <p:nvPr/>
        </p:nvGrpSpPr>
        <p:grpSpPr>
          <a:xfrm>
            <a:off x="3152500" y="1391963"/>
            <a:ext cx="76825" cy="76800"/>
            <a:chOff x="3104875" y="1099400"/>
            <a:chExt cx="76825" cy="76800"/>
          </a:xfrm>
        </p:grpSpPr>
        <p:sp>
          <p:nvSpPr>
            <p:cNvPr id="1379" name="Google Shape;1379;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81" name="Google Shape;1381;p39"/>
          <p:cNvPicPr preferRelativeResize="0"/>
          <p:nvPr/>
        </p:nvPicPr>
        <p:blipFill rotWithShape="1">
          <a:blip r:embed="rId3">
            <a:alphaModFix/>
          </a:blip>
          <a:srcRect b="0" l="22009" r="18455" t="0"/>
          <a:stretch/>
        </p:blipFill>
        <p:spPr>
          <a:xfrm rot="1203247">
            <a:off x="7912229" y="3946308"/>
            <a:ext cx="903665" cy="85381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65" name="Shape 14765"/>
        <p:cNvGrpSpPr/>
        <p:nvPr/>
      </p:nvGrpSpPr>
      <p:grpSpPr>
        <a:xfrm>
          <a:off x="0" y="0"/>
          <a:ext cx="0" cy="0"/>
          <a:chOff x="0" y="0"/>
          <a:chExt cx="0" cy="0"/>
        </a:xfrm>
      </p:grpSpPr>
      <p:pic>
        <p:nvPicPr>
          <p:cNvPr id="14766" name="Google Shape;14766;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
        <p:nvSpPr>
          <p:cNvPr id="1386" name="Google Shape;1386;p40"/>
          <p:cNvSpPr txBox="1"/>
          <p:nvPr>
            <p:ph idx="2" type="title"/>
          </p:nvPr>
        </p:nvSpPr>
        <p:spPr>
          <a:xfrm>
            <a:off x="720000" y="1496250"/>
            <a:ext cx="13818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387" name="Google Shape;1387;p40"/>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pic>
        <p:nvPicPr>
          <p:cNvPr id="1388" name="Google Shape;1388;p40"/>
          <p:cNvPicPr preferRelativeResize="0"/>
          <p:nvPr/>
        </p:nvPicPr>
        <p:blipFill rotWithShape="1">
          <a:blip r:embed="rId3">
            <a:alphaModFix/>
          </a:blip>
          <a:srcRect b="4591" l="24331" r="23342" t="5721"/>
          <a:stretch/>
        </p:blipFill>
        <p:spPr>
          <a:xfrm rot="2268302">
            <a:off x="7040137" y="2719387"/>
            <a:ext cx="1857374" cy="1790699"/>
          </a:xfrm>
          <a:prstGeom prst="rect">
            <a:avLst/>
          </a:prstGeom>
          <a:noFill/>
          <a:ln>
            <a:noFill/>
          </a:ln>
        </p:spPr>
      </p:pic>
      <p:pic>
        <p:nvPicPr>
          <p:cNvPr id="1389" name="Google Shape;1389;p40"/>
          <p:cNvPicPr preferRelativeResize="0"/>
          <p:nvPr/>
        </p:nvPicPr>
        <p:blipFill rotWithShape="1">
          <a:blip r:embed="rId4">
            <a:alphaModFix/>
          </a:blip>
          <a:srcRect b="8336" l="18647" r="8852" t="7960"/>
          <a:stretch/>
        </p:blipFill>
        <p:spPr>
          <a:xfrm rot="-1406513">
            <a:off x="6447085" y="3651950"/>
            <a:ext cx="1175233" cy="763227"/>
          </a:xfrm>
          <a:prstGeom prst="rect">
            <a:avLst/>
          </a:prstGeom>
          <a:noFill/>
          <a:ln>
            <a:noFill/>
          </a:ln>
        </p:spPr>
      </p:pic>
      <p:pic>
        <p:nvPicPr>
          <p:cNvPr id="1390" name="Google Shape;1390;p40"/>
          <p:cNvPicPr preferRelativeResize="0"/>
          <p:nvPr/>
        </p:nvPicPr>
        <p:blipFill rotWithShape="1">
          <a:blip r:embed="rId5">
            <a:alphaModFix/>
          </a:blip>
          <a:srcRect b="5838" l="25537" r="23467" t="7152"/>
          <a:stretch/>
        </p:blipFill>
        <p:spPr>
          <a:xfrm>
            <a:off x="6035249" y="251825"/>
            <a:ext cx="1920000" cy="1842726"/>
          </a:xfrm>
          <a:prstGeom prst="rect">
            <a:avLst/>
          </a:prstGeom>
          <a:noFill/>
          <a:ln>
            <a:noFill/>
          </a:ln>
        </p:spPr>
      </p:pic>
      <p:pic>
        <p:nvPicPr>
          <p:cNvPr id="1391" name="Google Shape;1391;p40"/>
          <p:cNvPicPr preferRelativeResize="0"/>
          <p:nvPr/>
        </p:nvPicPr>
        <p:blipFill rotWithShape="1">
          <a:blip r:embed="rId6">
            <a:alphaModFix/>
          </a:blip>
          <a:srcRect b="0" l="15236" r="10474" t="0"/>
          <a:stretch/>
        </p:blipFill>
        <p:spPr>
          <a:xfrm rot="1220421">
            <a:off x="4940349" y="553959"/>
            <a:ext cx="1552575" cy="1390851"/>
          </a:xfrm>
          <a:prstGeom prst="rect">
            <a:avLst/>
          </a:prstGeom>
          <a:noFill/>
          <a:ln>
            <a:noFill/>
          </a:ln>
        </p:spPr>
      </p:pic>
      <p:sp>
        <p:nvSpPr>
          <p:cNvPr id="1392" name="Google Shape;1392;p40"/>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THE PROJECT</a:t>
            </a:r>
            <a:endParaRPr/>
          </a:p>
        </p:txBody>
      </p:sp>
      <p:grpSp>
        <p:nvGrpSpPr>
          <p:cNvPr id="1393" name="Google Shape;1393;p40"/>
          <p:cNvGrpSpPr/>
          <p:nvPr/>
        </p:nvGrpSpPr>
        <p:grpSpPr>
          <a:xfrm>
            <a:off x="8219800" y="2094550"/>
            <a:ext cx="76825" cy="76800"/>
            <a:chOff x="3104875" y="1099400"/>
            <a:chExt cx="76825" cy="76800"/>
          </a:xfrm>
        </p:grpSpPr>
        <p:sp>
          <p:nvSpPr>
            <p:cNvPr id="1394" name="Google Shape;1394;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40"/>
          <p:cNvGrpSpPr/>
          <p:nvPr/>
        </p:nvGrpSpPr>
        <p:grpSpPr>
          <a:xfrm rot="1891135">
            <a:off x="4266962" y="4210993"/>
            <a:ext cx="76828" cy="76803"/>
            <a:chOff x="3104875" y="1099400"/>
            <a:chExt cx="76825" cy="76800"/>
          </a:xfrm>
        </p:grpSpPr>
        <p:sp>
          <p:nvSpPr>
            <p:cNvPr id="1397" name="Google Shape;1397;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40"/>
          <p:cNvGrpSpPr/>
          <p:nvPr/>
        </p:nvGrpSpPr>
        <p:grpSpPr>
          <a:xfrm>
            <a:off x="2400025" y="1210988"/>
            <a:ext cx="76825" cy="76800"/>
            <a:chOff x="3104875" y="1099400"/>
            <a:chExt cx="76825" cy="76800"/>
          </a:xfrm>
        </p:grpSpPr>
        <p:sp>
          <p:nvSpPr>
            <p:cNvPr id="1400" name="Google Shape;1400;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02" name="Google Shape;1402;p40"/>
          <p:cNvPicPr preferRelativeResize="0"/>
          <p:nvPr/>
        </p:nvPicPr>
        <p:blipFill rotWithShape="1">
          <a:blip r:embed="rId7">
            <a:alphaModFix/>
          </a:blip>
          <a:srcRect b="0" l="22009" r="18455" t="0"/>
          <a:stretch/>
        </p:blipFill>
        <p:spPr>
          <a:xfrm rot="1203247">
            <a:off x="1616204" y="3965720"/>
            <a:ext cx="903665" cy="85381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6" name="Shape 1406"/>
        <p:cNvGrpSpPr/>
        <p:nvPr/>
      </p:nvGrpSpPr>
      <p:grpSpPr>
        <a:xfrm>
          <a:off x="0" y="0"/>
          <a:ext cx="0" cy="0"/>
          <a:chOff x="0" y="0"/>
          <a:chExt cx="0" cy="0"/>
        </a:xfrm>
      </p:grpSpPr>
      <p:pic>
        <p:nvPicPr>
          <p:cNvPr id="1407" name="Google Shape;1407;p41"/>
          <p:cNvPicPr preferRelativeResize="0"/>
          <p:nvPr/>
        </p:nvPicPr>
        <p:blipFill rotWithShape="1">
          <a:blip r:embed="rId3">
            <a:alphaModFix/>
          </a:blip>
          <a:srcRect b="5390" l="26806" r="25401" t="7660"/>
          <a:stretch/>
        </p:blipFill>
        <p:spPr>
          <a:xfrm>
            <a:off x="7219350" y="2823400"/>
            <a:ext cx="1739952" cy="1780604"/>
          </a:xfrm>
          <a:prstGeom prst="rect">
            <a:avLst/>
          </a:prstGeom>
          <a:noFill/>
          <a:ln>
            <a:noFill/>
          </a:ln>
        </p:spPr>
      </p:pic>
      <p:pic>
        <p:nvPicPr>
          <p:cNvPr id="1408" name="Google Shape;1408;p41"/>
          <p:cNvPicPr preferRelativeResize="0"/>
          <p:nvPr/>
        </p:nvPicPr>
        <p:blipFill rotWithShape="1">
          <a:blip r:embed="rId4">
            <a:alphaModFix/>
          </a:blip>
          <a:srcRect b="8336" l="18647" r="8852" t="7960"/>
          <a:stretch/>
        </p:blipFill>
        <p:spPr>
          <a:xfrm rot="-1152297">
            <a:off x="7181325" y="246575"/>
            <a:ext cx="1647827" cy="1070150"/>
          </a:xfrm>
          <a:prstGeom prst="rect">
            <a:avLst/>
          </a:prstGeom>
          <a:noFill/>
          <a:ln>
            <a:noFill/>
          </a:ln>
        </p:spPr>
      </p:pic>
      <p:pic>
        <p:nvPicPr>
          <p:cNvPr id="1409" name="Google Shape;1409;p41"/>
          <p:cNvPicPr preferRelativeResize="0"/>
          <p:nvPr/>
        </p:nvPicPr>
        <p:blipFill rotWithShape="1">
          <a:blip r:embed="rId5">
            <a:alphaModFix/>
          </a:blip>
          <a:srcRect b="0" l="15236" r="10474" t="0"/>
          <a:stretch/>
        </p:blipFill>
        <p:spPr>
          <a:xfrm rot="1220421">
            <a:off x="408399" y="3540122"/>
            <a:ext cx="1552575" cy="1390851"/>
          </a:xfrm>
          <a:prstGeom prst="rect">
            <a:avLst/>
          </a:prstGeom>
          <a:noFill/>
          <a:ln>
            <a:noFill/>
          </a:ln>
        </p:spPr>
      </p:pic>
      <p:pic>
        <p:nvPicPr>
          <p:cNvPr id="1410" name="Google Shape;1410;p41"/>
          <p:cNvPicPr preferRelativeResize="0"/>
          <p:nvPr/>
        </p:nvPicPr>
        <p:blipFill rotWithShape="1">
          <a:blip r:embed="rId6">
            <a:alphaModFix/>
          </a:blip>
          <a:srcRect b="0" l="22009" r="18455" t="0"/>
          <a:stretch/>
        </p:blipFill>
        <p:spPr>
          <a:xfrm rot="3321565">
            <a:off x="7376838" y="2871512"/>
            <a:ext cx="652200" cy="616227"/>
          </a:xfrm>
          <a:prstGeom prst="rect">
            <a:avLst/>
          </a:prstGeom>
          <a:noFill/>
          <a:ln>
            <a:noFill/>
          </a:ln>
        </p:spPr>
      </p:pic>
      <p:grpSp>
        <p:nvGrpSpPr>
          <p:cNvPr id="1411" name="Google Shape;1411;p41"/>
          <p:cNvGrpSpPr/>
          <p:nvPr/>
        </p:nvGrpSpPr>
        <p:grpSpPr>
          <a:xfrm>
            <a:off x="1241825" y="3080475"/>
            <a:ext cx="76825" cy="76800"/>
            <a:chOff x="3104875" y="1099400"/>
            <a:chExt cx="76825" cy="76800"/>
          </a:xfrm>
        </p:grpSpPr>
        <p:sp>
          <p:nvSpPr>
            <p:cNvPr id="1412" name="Google Shape;1412;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 name="Google Shape;1414;p41"/>
          <p:cNvGrpSpPr/>
          <p:nvPr/>
        </p:nvGrpSpPr>
        <p:grpSpPr>
          <a:xfrm>
            <a:off x="4870450" y="743250"/>
            <a:ext cx="76825" cy="76800"/>
            <a:chOff x="3104875" y="1099400"/>
            <a:chExt cx="76825" cy="76800"/>
          </a:xfrm>
        </p:grpSpPr>
        <p:sp>
          <p:nvSpPr>
            <p:cNvPr id="1415" name="Google Shape;1415;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41"/>
          <p:cNvGrpSpPr/>
          <p:nvPr/>
        </p:nvGrpSpPr>
        <p:grpSpPr>
          <a:xfrm>
            <a:off x="8200950" y="2377875"/>
            <a:ext cx="76825" cy="76800"/>
            <a:chOff x="3104875" y="1099400"/>
            <a:chExt cx="76825" cy="76800"/>
          </a:xfrm>
        </p:grpSpPr>
        <p:sp>
          <p:nvSpPr>
            <p:cNvPr id="1418" name="Google Shape;1418;p4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 name="Google Shape;1420;p41"/>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000"/>
              <a:t>AWESOME </a:t>
            </a:r>
            <a:r>
              <a:rPr lang="en" sz="8000">
                <a:latin typeface="Montserrat"/>
                <a:ea typeface="Montserrat"/>
                <a:cs typeface="Montserrat"/>
                <a:sym typeface="Montserrat"/>
              </a:rPr>
              <a:t>WORDS</a:t>
            </a:r>
            <a:endParaRPr sz="8000">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4" name="Shape 1424"/>
        <p:cNvGrpSpPr/>
        <p:nvPr/>
      </p:nvGrpSpPr>
      <p:grpSpPr>
        <a:xfrm>
          <a:off x="0" y="0"/>
          <a:ext cx="0" cy="0"/>
          <a:chOff x="0" y="0"/>
          <a:chExt cx="0" cy="0"/>
        </a:xfrm>
      </p:grpSpPr>
      <p:sp>
        <p:nvSpPr>
          <p:cNvPr id="1425" name="Google Shape;1425;p42"/>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1426" name="Google Shape;1426;p42"/>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pic>
        <p:nvPicPr>
          <p:cNvPr id="1427" name="Google Shape;1427;p42"/>
          <p:cNvPicPr preferRelativeResize="0"/>
          <p:nvPr/>
        </p:nvPicPr>
        <p:blipFill rotWithShape="1">
          <a:blip r:embed="rId3">
            <a:alphaModFix/>
          </a:blip>
          <a:srcRect b="5838" l="25537" r="23467" t="7152"/>
          <a:stretch/>
        </p:blipFill>
        <p:spPr>
          <a:xfrm>
            <a:off x="1353599" y="1585225"/>
            <a:ext cx="1920000" cy="1842726"/>
          </a:xfrm>
          <a:prstGeom prst="rect">
            <a:avLst/>
          </a:prstGeom>
          <a:noFill/>
          <a:ln>
            <a:noFill/>
          </a:ln>
        </p:spPr>
      </p:pic>
      <p:pic>
        <p:nvPicPr>
          <p:cNvPr id="1428" name="Google Shape;1428;p42"/>
          <p:cNvPicPr preferRelativeResize="0"/>
          <p:nvPr/>
        </p:nvPicPr>
        <p:blipFill rotWithShape="1">
          <a:blip r:embed="rId4">
            <a:alphaModFix/>
          </a:blip>
          <a:srcRect b="0" l="15236" r="10474" t="0"/>
          <a:stretch/>
        </p:blipFill>
        <p:spPr>
          <a:xfrm rot="-1358193">
            <a:off x="674149" y="1062985"/>
            <a:ext cx="1552576" cy="1390852"/>
          </a:xfrm>
          <a:prstGeom prst="rect">
            <a:avLst/>
          </a:prstGeom>
          <a:noFill/>
          <a:ln>
            <a:noFill/>
          </a:ln>
        </p:spPr>
      </p:pic>
      <p:grpSp>
        <p:nvGrpSpPr>
          <p:cNvPr id="1429" name="Google Shape;1429;p42"/>
          <p:cNvGrpSpPr/>
          <p:nvPr/>
        </p:nvGrpSpPr>
        <p:grpSpPr>
          <a:xfrm>
            <a:off x="8219800" y="2094550"/>
            <a:ext cx="76825" cy="76800"/>
            <a:chOff x="3104875" y="1099400"/>
            <a:chExt cx="76825" cy="76800"/>
          </a:xfrm>
        </p:grpSpPr>
        <p:sp>
          <p:nvSpPr>
            <p:cNvPr id="1430" name="Google Shape;1430;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42"/>
          <p:cNvGrpSpPr/>
          <p:nvPr/>
        </p:nvGrpSpPr>
        <p:grpSpPr>
          <a:xfrm>
            <a:off x="2830475" y="905613"/>
            <a:ext cx="76825" cy="76800"/>
            <a:chOff x="3104875" y="1099400"/>
            <a:chExt cx="76825" cy="76800"/>
          </a:xfrm>
        </p:grpSpPr>
        <p:sp>
          <p:nvSpPr>
            <p:cNvPr id="1433" name="Google Shape;1433;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35" name="Google Shape;1435;p42"/>
          <p:cNvPicPr preferRelativeResize="0"/>
          <p:nvPr/>
        </p:nvPicPr>
        <p:blipFill rotWithShape="1">
          <a:blip r:embed="rId5">
            <a:alphaModFix/>
          </a:blip>
          <a:srcRect b="0" l="22009" r="18455" t="0"/>
          <a:stretch/>
        </p:blipFill>
        <p:spPr>
          <a:xfrm rot="1203247">
            <a:off x="2250929" y="3556995"/>
            <a:ext cx="903665" cy="853810"/>
          </a:xfrm>
          <a:prstGeom prst="rect">
            <a:avLst/>
          </a:prstGeom>
          <a:noFill/>
          <a:ln>
            <a:noFill/>
          </a:ln>
        </p:spPr>
      </p:pic>
      <p:grpSp>
        <p:nvGrpSpPr>
          <p:cNvPr id="1436" name="Google Shape;1436;p42"/>
          <p:cNvGrpSpPr/>
          <p:nvPr/>
        </p:nvGrpSpPr>
        <p:grpSpPr>
          <a:xfrm>
            <a:off x="1038925" y="3057463"/>
            <a:ext cx="76825" cy="76800"/>
            <a:chOff x="3104875" y="1099400"/>
            <a:chExt cx="76825" cy="76800"/>
          </a:xfrm>
        </p:grpSpPr>
        <p:sp>
          <p:nvSpPr>
            <p:cNvPr id="1437" name="Google Shape;1437;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42"/>
          <p:cNvGrpSpPr/>
          <p:nvPr/>
        </p:nvGrpSpPr>
        <p:grpSpPr>
          <a:xfrm>
            <a:off x="7587300" y="4276238"/>
            <a:ext cx="76825" cy="76800"/>
            <a:chOff x="3104875" y="1099400"/>
            <a:chExt cx="76825" cy="76800"/>
          </a:xfrm>
        </p:grpSpPr>
        <p:sp>
          <p:nvSpPr>
            <p:cNvPr id="1440" name="Google Shape;1440;p4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sp>
        <p:nvSpPr>
          <p:cNvPr id="1446" name="Google Shape;1446;p4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ASPIRATIONS</a:t>
            </a:r>
            <a:endParaRPr/>
          </a:p>
        </p:txBody>
      </p:sp>
      <p:sp>
        <p:nvSpPr>
          <p:cNvPr id="1447" name="Google Shape;1447;p43"/>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 which gives the planet its reddish cast</a:t>
            </a:r>
            <a:endParaRPr/>
          </a:p>
        </p:txBody>
      </p:sp>
      <p:sp>
        <p:nvSpPr>
          <p:cNvPr id="1448" name="Google Shape;1448;p43"/>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 in the Solar System. This is where we all live on</a:t>
            </a:r>
            <a:endParaRPr/>
          </a:p>
        </p:txBody>
      </p:sp>
      <p:sp>
        <p:nvSpPr>
          <p:cNvPr id="1449" name="Google Shape;1449;p43"/>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FUTURE</a:t>
            </a:r>
            <a:endParaRPr/>
          </a:p>
        </p:txBody>
      </p:sp>
      <p:sp>
        <p:nvSpPr>
          <p:cNvPr id="1450" name="Google Shape;1450;p43"/>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NOW</a:t>
            </a:r>
            <a:endParaRPr/>
          </a:p>
        </p:txBody>
      </p:sp>
      <p:sp>
        <p:nvSpPr>
          <p:cNvPr id="1451" name="Google Shape;1451;p43"/>
          <p:cNvSpPr/>
          <p:nvPr/>
        </p:nvSpPr>
        <p:spPr>
          <a:xfrm rot="5400000">
            <a:off x="2357950"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3"/>
          <p:cNvSpPr/>
          <p:nvPr/>
        </p:nvSpPr>
        <p:spPr>
          <a:xfrm rot="5400000">
            <a:off x="5829938" y="1679967"/>
            <a:ext cx="956100" cy="828600"/>
          </a:xfrm>
          <a:prstGeom prst="hexagon">
            <a:avLst>
              <a:gd fmla="val 25000" name="adj"/>
              <a:gd fmla="val 115470" name="vf"/>
            </a:avLst>
          </a:prstGeom>
          <a:solidFill>
            <a:srgbClr val="733C9B">
              <a:alpha val="3302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43"/>
          <p:cNvGrpSpPr/>
          <p:nvPr/>
        </p:nvGrpSpPr>
        <p:grpSpPr>
          <a:xfrm>
            <a:off x="7123225" y="1144988"/>
            <a:ext cx="76825" cy="76800"/>
            <a:chOff x="3104875" y="1099400"/>
            <a:chExt cx="76825" cy="76800"/>
          </a:xfrm>
        </p:grpSpPr>
        <p:sp>
          <p:nvSpPr>
            <p:cNvPr id="1454" name="Google Shape;1454;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43"/>
          <p:cNvGrpSpPr/>
          <p:nvPr/>
        </p:nvGrpSpPr>
        <p:grpSpPr>
          <a:xfrm>
            <a:off x="1062850" y="3623963"/>
            <a:ext cx="76825" cy="76800"/>
            <a:chOff x="3104875" y="1099400"/>
            <a:chExt cx="76825" cy="76800"/>
          </a:xfrm>
        </p:grpSpPr>
        <p:sp>
          <p:nvSpPr>
            <p:cNvPr id="1457" name="Google Shape;1457;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43"/>
          <p:cNvGrpSpPr/>
          <p:nvPr/>
        </p:nvGrpSpPr>
        <p:grpSpPr>
          <a:xfrm>
            <a:off x="1506350" y="1719463"/>
            <a:ext cx="76825" cy="76800"/>
            <a:chOff x="3104875" y="1099400"/>
            <a:chExt cx="76825" cy="76800"/>
          </a:xfrm>
        </p:grpSpPr>
        <p:sp>
          <p:nvSpPr>
            <p:cNvPr id="1460" name="Google Shape;1460;p4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62" name="Google Shape;1462;p43"/>
          <p:cNvPicPr preferRelativeResize="0"/>
          <p:nvPr/>
        </p:nvPicPr>
        <p:blipFill rotWithShape="1">
          <a:blip r:embed="rId3">
            <a:alphaModFix/>
          </a:blip>
          <a:srcRect b="0" l="15236" r="10474" t="0"/>
          <a:stretch/>
        </p:blipFill>
        <p:spPr>
          <a:xfrm rot="-5710310">
            <a:off x="7371788" y="1756612"/>
            <a:ext cx="1552574" cy="1390852"/>
          </a:xfrm>
          <a:prstGeom prst="rect">
            <a:avLst/>
          </a:prstGeom>
          <a:noFill/>
          <a:ln>
            <a:noFill/>
          </a:ln>
        </p:spPr>
      </p:pic>
      <p:pic>
        <p:nvPicPr>
          <p:cNvPr id="1463" name="Google Shape;1463;p43"/>
          <p:cNvPicPr preferRelativeResize="0"/>
          <p:nvPr/>
        </p:nvPicPr>
        <p:blipFill rotWithShape="1">
          <a:blip r:embed="rId4">
            <a:alphaModFix/>
          </a:blip>
          <a:srcRect b="0" l="22009" r="18455" t="0"/>
          <a:stretch/>
        </p:blipFill>
        <p:spPr>
          <a:xfrm rot="-8473750">
            <a:off x="511779" y="2063733"/>
            <a:ext cx="903665" cy="853809"/>
          </a:xfrm>
          <a:prstGeom prst="rect">
            <a:avLst/>
          </a:prstGeom>
          <a:noFill/>
          <a:ln>
            <a:noFill/>
          </a:ln>
        </p:spPr>
      </p:pic>
      <p:grpSp>
        <p:nvGrpSpPr>
          <p:cNvPr id="1464" name="Google Shape;1464;p43"/>
          <p:cNvGrpSpPr/>
          <p:nvPr/>
        </p:nvGrpSpPr>
        <p:grpSpPr>
          <a:xfrm>
            <a:off x="2608817" y="1825918"/>
            <a:ext cx="454355" cy="536704"/>
            <a:chOff x="4745408" y="4001992"/>
            <a:chExt cx="509652" cy="602023"/>
          </a:xfrm>
        </p:grpSpPr>
        <p:sp>
          <p:nvSpPr>
            <p:cNvPr id="1465" name="Google Shape;1465;p43"/>
            <p:cNvSpPr/>
            <p:nvPr/>
          </p:nvSpPr>
          <p:spPr>
            <a:xfrm>
              <a:off x="4745408" y="4001992"/>
              <a:ext cx="509652" cy="602023"/>
            </a:xfrm>
            <a:custGeom>
              <a:rect b="b" l="l" r="r" t="t"/>
              <a:pathLst>
                <a:path extrusionOk="0" h="18151" w="15366">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5144546" y="4033700"/>
              <a:ext cx="17678" cy="17645"/>
            </a:xfrm>
            <a:custGeom>
              <a:rect b="b" l="l" r="r" t="t"/>
              <a:pathLst>
                <a:path extrusionOk="0" h="532" w="533">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3"/>
            <p:cNvSpPr/>
            <p:nvPr/>
          </p:nvSpPr>
          <p:spPr>
            <a:xfrm>
              <a:off x="5175126"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3"/>
            <p:cNvSpPr/>
            <p:nvPr/>
          </p:nvSpPr>
          <p:spPr>
            <a:xfrm>
              <a:off x="5205674" y="4033700"/>
              <a:ext cx="17678" cy="17645"/>
            </a:xfrm>
            <a:custGeom>
              <a:rect b="b" l="l" r="r" t="t"/>
              <a:pathLst>
                <a:path extrusionOk="0" h="532" w="533">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5126834" y="4109687"/>
              <a:ext cx="88259" cy="17678"/>
            </a:xfrm>
            <a:custGeom>
              <a:rect b="b" l="l" r="r" t="t"/>
              <a:pathLst>
                <a:path extrusionOk="0" h="533" w="2661">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5126834" y="4136652"/>
              <a:ext cx="88259" cy="17645"/>
            </a:xfrm>
            <a:custGeom>
              <a:rect b="b" l="l" r="r" t="t"/>
              <a:pathLst>
                <a:path extrusionOk="0" h="532" w="2661">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3"/>
            <p:cNvSpPr/>
            <p:nvPr/>
          </p:nvSpPr>
          <p:spPr>
            <a:xfrm>
              <a:off x="5157448" y="4163584"/>
              <a:ext cx="57645" cy="17678"/>
            </a:xfrm>
            <a:custGeom>
              <a:rect b="b" l="l" r="r" t="t"/>
              <a:pathLst>
                <a:path extrusionOk="0" h="533" w="1738">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3"/>
            <p:cNvSpPr/>
            <p:nvPr/>
          </p:nvSpPr>
          <p:spPr>
            <a:xfrm>
              <a:off x="5127730" y="4385707"/>
              <a:ext cx="94262" cy="17645"/>
            </a:xfrm>
            <a:custGeom>
              <a:rect b="b" l="l" r="r" t="t"/>
              <a:pathLst>
                <a:path extrusionOk="0" h="532" w="2842">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4924380" y="4033700"/>
              <a:ext cx="57645" cy="17645"/>
            </a:xfrm>
            <a:custGeom>
              <a:rect b="b" l="l" r="r" t="t"/>
              <a:pathLst>
                <a:path extrusionOk="0" h="532" w="1738">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4997249" y="4189389"/>
              <a:ext cx="17678" cy="17711"/>
            </a:xfrm>
            <a:custGeom>
              <a:rect b="b" l="l" r="r" t="t"/>
              <a:pathLst>
                <a:path extrusionOk="0" h="534" w="533">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3"/>
            <p:cNvSpPr/>
            <p:nvPr/>
          </p:nvSpPr>
          <p:spPr>
            <a:xfrm>
              <a:off x="5027796" y="4189422"/>
              <a:ext cx="17678" cy="17678"/>
            </a:xfrm>
            <a:custGeom>
              <a:rect b="b" l="l" r="r" t="t"/>
              <a:pathLst>
                <a:path extrusionOk="0" h="533" w="533">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3"/>
            <p:cNvSpPr/>
            <p:nvPr/>
          </p:nvSpPr>
          <p:spPr>
            <a:xfrm>
              <a:off x="5058377" y="4189422"/>
              <a:ext cx="17678" cy="17645"/>
            </a:xfrm>
            <a:custGeom>
              <a:rect b="b" l="l" r="r" t="t"/>
              <a:pathLst>
                <a:path extrusionOk="0" h="532" w="533">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4785342" y="4319173"/>
              <a:ext cx="279503" cy="244876"/>
            </a:xfrm>
            <a:custGeom>
              <a:rect b="b" l="l" r="r" t="t"/>
              <a:pathLst>
                <a:path extrusionOk="0" h="7383" w="8427">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4785375" y="4265408"/>
              <a:ext cx="88226" cy="17678"/>
            </a:xfrm>
            <a:custGeom>
              <a:rect b="b" l="l" r="r" t="t"/>
              <a:pathLst>
                <a:path extrusionOk="0" h="533" w="266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4785375" y="4292340"/>
              <a:ext cx="88226" cy="17678"/>
            </a:xfrm>
            <a:custGeom>
              <a:rect b="b" l="l" r="r" t="t"/>
              <a:pathLst>
                <a:path extrusionOk="0" h="533" w="266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4785342" y="4319306"/>
              <a:ext cx="49784" cy="17678"/>
            </a:xfrm>
            <a:custGeom>
              <a:rect b="b" l="l" r="r" t="t"/>
              <a:pathLst>
                <a:path extrusionOk="0" h="533" w="1501">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4981959" y="4265408"/>
              <a:ext cx="68259" cy="17678"/>
            </a:xfrm>
            <a:custGeom>
              <a:rect b="b" l="l" r="r" t="t"/>
              <a:pathLst>
                <a:path extrusionOk="0" h="533" w="2058">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4777083" y="4189422"/>
              <a:ext cx="57645" cy="17645"/>
            </a:xfrm>
            <a:custGeom>
              <a:rect b="b" l="l" r="r" t="t"/>
              <a:pathLst>
                <a:path extrusionOk="0" h="532" w="1738">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43"/>
          <p:cNvGrpSpPr/>
          <p:nvPr/>
        </p:nvGrpSpPr>
        <p:grpSpPr>
          <a:xfrm>
            <a:off x="6039636" y="1826744"/>
            <a:ext cx="536704" cy="535077"/>
            <a:chOff x="6087962" y="4002888"/>
            <a:chExt cx="602023" cy="600199"/>
          </a:xfrm>
        </p:grpSpPr>
        <p:sp>
          <p:nvSpPr>
            <p:cNvPr id="1484" name="Google Shape;1484;p43"/>
            <p:cNvSpPr/>
            <p:nvPr/>
          </p:nvSpPr>
          <p:spPr>
            <a:xfrm>
              <a:off x="6270881" y="4002888"/>
              <a:ext cx="380763" cy="270116"/>
            </a:xfrm>
            <a:custGeom>
              <a:rect b="b" l="l" r="r" t="t"/>
              <a:pathLst>
                <a:path extrusionOk="0" h="8144" w="1148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6574430" y="4002888"/>
              <a:ext cx="77214" cy="77247"/>
            </a:xfrm>
            <a:custGeom>
              <a:rect b="b" l="l" r="r" t="t"/>
              <a:pathLst>
                <a:path extrusionOk="0" h="2329" w="2328">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6443219" y="4032672"/>
              <a:ext cx="36119" cy="17678"/>
            </a:xfrm>
            <a:custGeom>
              <a:rect b="b" l="l" r="r" t="t"/>
              <a:pathLst>
                <a:path extrusionOk="0" h="533" w="1089">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6443219" y="4059637"/>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6443219" y="4086602"/>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6443219" y="4113534"/>
              <a:ext cx="36119" cy="17645"/>
            </a:xfrm>
            <a:custGeom>
              <a:rect b="b" l="l" r="r" t="t"/>
              <a:pathLst>
                <a:path extrusionOk="0" h="532" w="1089">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6443219" y="4140466"/>
              <a:ext cx="36119" cy="17678"/>
            </a:xfrm>
            <a:custGeom>
              <a:rect b="b" l="l" r="r" t="t"/>
              <a:pathLst>
                <a:path extrusionOk="0" h="533" w="1089">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6443219" y="4167399"/>
              <a:ext cx="36119" cy="17678"/>
            </a:xfrm>
            <a:custGeom>
              <a:rect b="b" l="l" r="r" t="t"/>
              <a:pathLst>
                <a:path extrusionOk="0" h="533" w="1089">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6443219" y="4194364"/>
              <a:ext cx="36119" cy="17645"/>
            </a:xfrm>
            <a:custGeom>
              <a:rect b="b" l="l" r="r" t="t"/>
              <a:pathLst>
                <a:path extrusionOk="0" h="532" w="1089">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3"/>
            <p:cNvSpPr/>
            <p:nvPr/>
          </p:nvSpPr>
          <p:spPr>
            <a:xfrm>
              <a:off x="6443219" y="4221329"/>
              <a:ext cx="36119" cy="17645"/>
            </a:xfrm>
            <a:custGeom>
              <a:rect b="b" l="l" r="r" t="t"/>
              <a:pathLst>
                <a:path extrusionOk="0" h="532" w="1089">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3"/>
            <p:cNvSpPr/>
            <p:nvPr/>
          </p:nvSpPr>
          <p:spPr>
            <a:xfrm>
              <a:off x="6388228" y="4205840"/>
              <a:ext cx="17645" cy="17678"/>
            </a:xfrm>
            <a:custGeom>
              <a:rect b="b" l="l" r="r" t="t"/>
              <a:pathLst>
                <a:path extrusionOk="0" h="533" w="532">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3"/>
            <p:cNvSpPr/>
            <p:nvPr/>
          </p:nvSpPr>
          <p:spPr>
            <a:xfrm>
              <a:off x="6388228" y="4169422"/>
              <a:ext cx="17645" cy="17645"/>
            </a:xfrm>
            <a:custGeom>
              <a:rect b="b" l="l" r="r" t="t"/>
              <a:pathLst>
                <a:path extrusionOk="0" h="532" w="532">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6388228" y="4132937"/>
              <a:ext cx="17645" cy="17678"/>
            </a:xfrm>
            <a:custGeom>
              <a:rect b="b" l="l" r="r" t="t"/>
              <a:pathLst>
                <a:path extrusionOk="0" h="533" w="532">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3"/>
            <p:cNvSpPr/>
            <p:nvPr/>
          </p:nvSpPr>
          <p:spPr>
            <a:xfrm>
              <a:off x="6388228" y="4096520"/>
              <a:ext cx="17645" cy="17645"/>
            </a:xfrm>
            <a:custGeom>
              <a:rect b="b" l="l" r="r" t="t"/>
              <a:pathLst>
                <a:path extrusionOk="0" h="532" w="532">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3"/>
            <p:cNvSpPr/>
            <p:nvPr/>
          </p:nvSpPr>
          <p:spPr>
            <a:xfrm>
              <a:off x="6355027" y="4205840"/>
              <a:ext cx="17645" cy="17678"/>
            </a:xfrm>
            <a:custGeom>
              <a:rect b="b" l="l" r="r" t="t"/>
              <a:pathLst>
                <a:path extrusionOk="0" h="533" w="532">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6355027" y="4169422"/>
              <a:ext cx="17645" cy="17645"/>
            </a:xfrm>
            <a:custGeom>
              <a:rect b="b" l="l" r="r" t="t"/>
              <a:pathLst>
                <a:path extrusionOk="0" h="532" w="532">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6355027" y="4132937"/>
              <a:ext cx="17645" cy="17678"/>
            </a:xfrm>
            <a:custGeom>
              <a:rect b="b" l="l" r="r" t="t"/>
              <a:pathLst>
                <a:path extrusionOk="0" h="533" w="532">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6355027" y="4096520"/>
              <a:ext cx="17645" cy="17645"/>
            </a:xfrm>
            <a:custGeom>
              <a:rect b="b" l="l" r="r" t="t"/>
              <a:pathLst>
                <a:path extrusionOk="0" h="532" w="532">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6518841"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6542954" y="4145607"/>
              <a:ext cx="17678" cy="28126"/>
            </a:xfrm>
            <a:custGeom>
              <a:rect b="b" l="l" r="r" t="t"/>
              <a:pathLst>
                <a:path extrusionOk="0" h="848" w="533">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6518841"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6542954" y="4179670"/>
              <a:ext cx="17678" cy="28126"/>
            </a:xfrm>
            <a:custGeom>
              <a:rect b="b" l="l" r="r" t="t"/>
              <a:pathLst>
                <a:path extrusionOk="0" h="848" w="533">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6518841"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6542954" y="4213700"/>
              <a:ext cx="17678" cy="28126"/>
            </a:xfrm>
            <a:custGeom>
              <a:rect b="b" l="l" r="r" t="t"/>
              <a:pathLst>
                <a:path extrusionOk="0" h="848" w="533">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6087962" y="4258178"/>
              <a:ext cx="602023" cy="344909"/>
            </a:xfrm>
            <a:custGeom>
              <a:rect b="b" l="l" r="r" t="t"/>
              <a:pathLst>
                <a:path extrusionOk="0" h="10399" w="18151">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3"/>
            <p:cNvSpPr/>
            <p:nvPr/>
          </p:nvSpPr>
          <p:spPr>
            <a:xfrm>
              <a:off x="6126337" y="4415889"/>
              <a:ext cx="17678" cy="75224"/>
            </a:xfrm>
            <a:custGeom>
              <a:rect b="b" l="l" r="r" t="t"/>
              <a:pathLst>
                <a:path extrusionOk="0" h="2268" w="533">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3"/>
            <p:cNvSpPr/>
            <p:nvPr/>
          </p:nvSpPr>
          <p:spPr>
            <a:xfrm>
              <a:off x="6255027" y="4389090"/>
              <a:ext cx="253665" cy="181758"/>
            </a:xfrm>
            <a:custGeom>
              <a:rect b="b" l="l" r="r" t="t"/>
              <a:pathLst>
                <a:path extrusionOk="0" h="5480" w="7648">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6530947" y="4371876"/>
              <a:ext cx="37446" cy="60398"/>
            </a:xfrm>
            <a:custGeom>
              <a:rect b="b" l="l" r="r" t="t"/>
              <a:pathLst>
                <a:path extrusionOk="0" h="1821" w="1129">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6466503" y="4331246"/>
              <a:ext cx="62090" cy="36617"/>
            </a:xfrm>
            <a:custGeom>
              <a:rect b="b" l="l" r="r" t="t"/>
              <a:pathLst>
                <a:path extrusionOk="0" h="1104" w="1872">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6466503" y="4436321"/>
              <a:ext cx="62090" cy="36584"/>
            </a:xfrm>
            <a:custGeom>
              <a:rect b="b" l="l" r="r" t="t"/>
              <a:pathLst>
                <a:path extrusionOk="0" h="1103" w="1872">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6425309" y="4371876"/>
              <a:ext cx="38839" cy="60398"/>
            </a:xfrm>
            <a:custGeom>
              <a:rect b="b" l="l" r="r" t="t"/>
              <a:pathLst>
                <a:path extrusionOk="0" h="1821" w="1171">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6087962" y="4160334"/>
              <a:ext cx="114096" cy="17645"/>
            </a:xfrm>
            <a:custGeom>
              <a:rect b="b" l="l" r="r" t="t"/>
              <a:pathLst>
                <a:path extrusionOk="0" h="532"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6087962" y="4192937"/>
              <a:ext cx="114096" cy="17678"/>
            </a:xfrm>
            <a:custGeom>
              <a:rect b="b" l="l" r="r" t="t"/>
              <a:pathLst>
                <a:path extrusionOk="0" h="533" w="344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6087962" y="4225574"/>
              <a:ext cx="114096" cy="17678"/>
            </a:xfrm>
            <a:custGeom>
              <a:rect b="b" l="l" r="r" t="t"/>
              <a:pathLst>
                <a:path extrusionOk="0" h="533" w="344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6207067" y="4434695"/>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6207067" y="4459538"/>
              <a:ext cx="67297" cy="17645"/>
            </a:xfrm>
            <a:custGeom>
              <a:rect b="b" l="l" r="r" t="t"/>
              <a:pathLst>
                <a:path extrusionOk="0" h="532" w="2029">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6207067" y="4484347"/>
              <a:ext cx="67297" cy="17678"/>
            </a:xfrm>
            <a:custGeom>
              <a:rect b="b" l="l" r="r" t="t"/>
              <a:pathLst>
                <a:path extrusionOk="0" h="533" w="2029">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6469355" y="4373866"/>
              <a:ext cx="56385" cy="56418"/>
            </a:xfrm>
            <a:custGeom>
              <a:rect b="b" l="l" r="r" t="t"/>
              <a:pathLst>
                <a:path extrusionOk="0" h="1701" w="170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